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EB59865-377D-4A8F-9E4D-CD57690BB1CD}" type="datetimeFigureOut">
              <a:rPr lang="zh-CN" altLang="en-US" smtClean="0"/>
              <a:t>2020/7/18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75147DFC-6D8F-4CA4-A20D-71D940269E5D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1428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59865-377D-4A8F-9E4D-CD57690BB1CD}" type="datetimeFigureOut">
              <a:rPr lang="zh-CN" altLang="en-US" smtClean="0"/>
              <a:t>2020/7/18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47DFC-6D8F-4CA4-A20D-71D940269E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7008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59865-377D-4A8F-9E4D-CD57690BB1CD}" type="datetimeFigureOut">
              <a:rPr lang="zh-CN" altLang="en-US" smtClean="0"/>
              <a:t>2020/7/18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47DFC-6D8F-4CA4-A20D-71D940269E5D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16188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59865-377D-4A8F-9E4D-CD57690BB1CD}" type="datetimeFigureOut">
              <a:rPr lang="zh-CN" altLang="en-US" smtClean="0"/>
              <a:t>2020/7/18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47DFC-6D8F-4CA4-A20D-71D940269E5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63190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59865-377D-4A8F-9E4D-CD57690BB1CD}" type="datetimeFigureOut">
              <a:rPr lang="zh-CN" altLang="en-US" smtClean="0"/>
              <a:t>2020/7/18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47DFC-6D8F-4CA4-A20D-71D940269E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15939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59865-377D-4A8F-9E4D-CD57690BB1CD}" type="datetimeFigureOut">
              <a:rPr lang="zh-CN" altLang="en-US" smtClean="0"/>
              <a:t>2020/7/18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47DFC-6D8F-4CA4-A20D-71D940269E5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75656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59865-377D-4A8F-9E4D-CD57690BB1CD}" type="datetimeFigureOut">
              <a:rPr lang="zh-CN" altLang="en-US" smtClean="0"/>
              <a:t>2020/7/18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47DFC-6D8F-4CA4-A20D-71D940269E5D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08497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59865-377D-4A8F-9E4D-CD57690BB1CD}" type="datetimeFigureOut">
              <a:rPr lang="zh-CN" altLang="en-US" smtClean="0"/>
              <a:t>2020/7/18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47DFC-6D8F-4CA4-A20D-71D940269E5D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27362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59865-377D-4A8F-9E4D-CD57690BB1CD}" type="datetimeFigureOut">
              <a:rPr lang="zh-CN" altLang="en-US" smtClean="0"/>
              <a:t>2020/7/18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47DFC-6D8F-4CA4-A20D-71D940269E5D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201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59865-377D-4A8F-9E4D-CD57690BB1CD}" type="datetimeFigureOut">
              <a:rPr lang="zh-CN" altLang="en-US" smtClean="0"/>
              <a:t>2020/7/18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47DFC-6D8F-4CA4-A20D-71D940269E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4135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59865-377D-4A8F-9E4D-CD57690BB1CD}" type="datetimeFigureOut">
              <a:rPr lang="zh-CN" altLang="en-US" smtClean="0"/>
              <a:t>2020/7/18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47DFC-6D8F-4CA4-A20D-71D940269E5D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5759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59865-377D-4A8F-9E4D-CD57690BB1CD}" type="datetimeFigureOut">
              <a:rPr lang="zh-CN" altLang="en-US" smtClean="0"/>
              <a:t>2020/7/18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47DFC-6D8F-4CA4-A20D-71D940269E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0276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59865-377D-4A8F-9E4D-CD57690BB1CD}" type="datetimeFigureOut">
              <a:rPr lang="zh-CN" altLang="en-US" smtClean="0"/>
              <a:t>2020/7/18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47DFC-6D8F-4CA4-A20D-71D940269E5D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0274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59865-377D-4A8F-9E4D-CD57690BB1CD}" type="datetimeFigureOut">
              <a:rPr lang="zh-CN" altLang="en-US" smtClean="0"/>
              <a:t>2020/7/18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47DFC-6D8F-4CA4-A20D-71D940269E5D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894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59865-377D-4A8F-9E4D-CD57690BB1CD}" type="datetimeFigureOut">
              <a:rPr lang="zh-CN" altLang="en-US" smtClean="0"/>
              <a:t>2020/7/18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47DFC-6D8F-4CA4-A20D-71D940269E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3801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59865-377D-4A8F-9E4D-CD57690BB1CD}" type="datetimeFigureOut">
              <a:rPr lang="zh-CN" altLang="en-US" smtClean="0"/>
              <a:t>2020/7/18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47DFC-6D8F-4CA4-A20D-71D940269E5D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7888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59865-377D-4A8F-9E4D-CD57690BB1CD}" type="datetimeFigureOut">
              <a:rPr lang="zh-CN" altLang="en-US" smtClean="0"/>
              <a:t>2020/7/18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47DFC-6D8F-4CA4-A20D-71D940269E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1081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EB59865-377D-4A8F-9E4D-CD57690BB1CD}" type="datetimeFigureOut">
              <a:rPr lang="zh-CN" altLang="en-US" smtClean="0"/>
              <a:t>2020/7/18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5147DFC-6D8F-4CA4-A20D-71D940269E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4016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ilibili.com/video/av32242815/?p=1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oin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BD4B8F-F8B6-436E-83F3-3364B9D788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Hi</a:t>
            </a:r>
            <a:r>
              <a:rPr lang="zh-CN" altLang="en-US" dirty="0"/>
              <a:t>！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FA150AF-6154-421E-9794-22D6B3B9EE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今天我们来学习怎么做网页！</a:t>
            </a:r>
          </a:p>
        </p:txBody>
      </p:sp>
    </p:spTree>
    <p:extLst>
      <p:ext uri="{BB962C8B-B14F-4D97-AF65-F5344CB8AC3E}">
        <p14:creationId xmlns:p14="http://schemas.microsoft.com/office/powerpoint/2010/main" val="427187835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18A224-D0E9-4514-BA2E-013684616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下拉后编辑代码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8A839A-767D-4998-8547-BBBE168F5F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教程资源提供：</a:t>
            </a:r>
            <a:r>
              <a:rPr lang="en-US" altLang="zh-CN" dirty="0">
                <a:hlinkClick r:id="rId2"/>
              </a:rPr>
              <a:t> </a:t>
            </a:r>
            <a:r>
              <a:rPr lang="en-US" altLang="zh-CN" dirty="0">
                <a:hlinkClick r:id="rId2"/>
              </a:rPr>
              <a:t>https://www.bilibili.com/video/av32242815/?p=1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Webstorm</a:t>
            </a:r>
            <a:r>
              <a:rPr lang="zh-CN" altLang="en-US" dirty="0"/>
              <a:t>（瞿中毅已帮您破解）：在消息上方查看</a:t>
            </a:r>
            <a:r>
              <a:rPr lang="en-US" altLang="zh-CN" dirty="0"/>
              <a:t>zip</a:t>
            </a:r>
            <a:r>
              <a:rPr lang="zh-CN" altLang="en-US" dirty="0"/>
              <a:t>（里面有激活码哦！）</a:t>
            </a:r>
          </a:p>
        </p:txBody>
      </p:sp>
    </p:spTree>
    <p:extLst>
      <p:ext uri="{BB962C8B-B14F-4D97-AF65-F5344CB8AC3E}">
        <p14:creationId xmlns:p14="http://schemas.microsoft.com/office/powerpoint/2010/main" val="9956715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CBB41C-6970-4E5E-BFC9-AD70C9F72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/>
              <a:t>1.</a:t>
            </a:r>
            <a:r>
              <a:rPr lang="zh-CN" altLang="en-US" dirty="0"/>
              <a:t>你得先注册一个</a:t>
            </a:r>
            <a:r>
              <a:rPr lang="en-US" altLang="zh-CN" dirty="0" err="1"/>
              <a:t>Github</a:t>
            </a:r>
            <a:r>
              <a:rPr lang="zh-CN" altLang="en-US" dirty="0"/>
              <a:t>账户。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A32F9B-DFD8-48DC-954F-9DB1091782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点击下方按钮进入</a:t>
            </a:r>
            <a:r>
              <a:rPr lang="en-US" altLang="zh-CN" dirty="0" err="1"/>
              <a:t>Github</a:t>
            </a:r>
            <a:endParaRPr lang="zh-CN" altLang="en-US" dirty="0"/>
          </a:p>
        </p:txBody>
      </p:sp>
      <p:sp>
        <p:nvSpPr>
          <p:cNvPr id="4" name="动作按钮: 空白 3">
            <a:hlinkClick r:id="rId2" highlightClick="1"/>
            <a:extLst>
              <a:ext uri="{FF2B5EF4-FFF2-40B4-BE49-F238E27FC236}">
                <a16:creationId xmlns:a16="http://schemas.microsoft.com/office/drawing/2014/main" id="{043928B3-63FE-4CC3-A64A-FDDC30E0A919}"/>
              </a:ext>
            </a:extLst>
          </p:cNvPr>
          <p:cNvSpPr/>
          <p:nvPr/>
        </p:nvSpPr>
        <p:spPr>
          <a:xfrm>
            <a:off x="1730326" y="3050865"/>
            <a:ext cx="2658794" cy="970671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注册</a:t>
            </a:r>
            <a:r>
              <a:rPr lang="en-US" altLang="zh-CN" dirty="0" err="1"/>
              <a:t>github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0690478"/>
      </p:ext>
    </p:extLst>
  </p:cSld>
  <p:clrMapOvr>
    <a:masterClrMapping/>
  </p:clrMapOvr>
  <p:transition spd="slow">
    <p:randomBar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7A392B-6524-4230-A2DE-86A3A30F9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点击小加号，选择新项目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09FED7-F79B-4897-AA45-B59D43049B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1.                                                       2.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B8C66EF-587A-41E7-AC42-554CBB70B8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5714" t="9247" r="-1039" b="63665"/>
          <a:stretch/>
        </p:blipFill>
        <p:spPr>
          <a:xfrm>
            <a:off x="1834781" y="2556932"/>
            <a:ext cx="2365477" cy="2405576"/>
          </a:xfrm>
          <a:prstGeom prst="rect">
            <a:avLst/>
          </a:prstGeom>
        </p:spPr>
      </p:pic>
      <p:sp>
        <p:nvSpPr>
          <p:cNvPr id="5" name="矩形: 圆角 4">
            <a:extLst>
              <a:ext uri="{FF2B5EF4-FFF2-40B4-BE49-F238E27FC236}">
                <a16:creationId xmlns:a16="http://schemas.microsoft.com/office/drawing/2014/main" id="{AEE0D854-B785-486E-BBEB-22CD70FD80D9}"/>
              </a:ext>
            </a:extLst>
          </p:cNvPr>
          <p:cNvSpPr/>
          <p:nvPr/>
        </p:nvSpPr>
        <p:spPr>
          <a:xfrm>
            <a:off x="2827606" y="2785403"/>
            <a:ext cx="379828" cy="225083"/>
          </a:xfrm>
          <a:prstGeom prst="roundRect">
            <a:avLst/>
          </a:prstGeom>
          <a:noFill/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288F8BB-1B2F-4918-A5B5-1A5AE99D76B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598" t="9827" r="1807" b="62722"/>
          <a:stretch/>
        </p:blipFill>
        <p:spPr>
          <a:xfrm>
            <a:off x="6840777" y="2556932"/>
            <a:ext cx="2585804" cy="2268286"/>
          </a:xfrm>
          <a:prstGeom prst="rect">
            <a:avLst/>
          </a:prstGeom>
        </p:spPr>
      </p:pic>
      <p:sp>
        <p:nvSpPr>
          <p:cNvPr id="7" name="矩形: 圆角 6">
            <a:extLst>
              <a:ext uri="{FF2B5EF4-FFF2-40B4-BE49-F238E27FC236}">
                <a16:creationId xmlns:a16="http://schemas.microsoft.com/office/drawing/2014/main" id="{7197EC8C-AB1B-4C6F-95D4-081CC9C2C667}"/>
              </a:ext>
            </a:extLst>
          </p:cNvPr>
          <p:cNvSpPr/>
          <p:nvPr/>
        </p:nvSpPr>
        <p:spPr>
          <a:xfrm>
            <a:off x="7132528" y="3010486"/>
            <a:ext cx="1659780" cy="418514"/>
          </a:xfrm>
          <a:prstGeom prst="roundRect">
            <a:avLst/>
          </a:prstGeom>
          <a:noFill/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5630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F6C8AD-91EA-45CE-9864-20E40BA4A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输入名字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A8D6E135-2D74-49CC-AAF5-57EC1DFE4A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0686" r="257" b="5363"/>
          <a:stretch/>
        </p:blipFill>
        <p:spPr>
          <a:xfrm>
            <a:off x="1437042" y="2447488"/>
            <a:ext cx="7244861" cy="3428380"/>
          </a:xfrm>
          <a:prstGeom prst="rect">
            <a:avLst/>
          </a:prstGeom>
        </p:spPr>
      </p:pic>
      <p:sp>
        <p:nvSpPr>
          <p:cNvPr id="5" name="矩形: 圆角 4">
            <a:extLst>
              <a:ext uri="{FF2B5EF4-FFF2-40B4-BE49-F238E27FC236}">
                <a16:creationId xmlns:a16="http://schemas.microsoft.com/office/drawing/2014/main" id="{408C33BC-4951-4DBC-97AD-83071C53E38C}"/>
              </a:ext>
            </a:extLst>
          </p:cNvPr>
          <p:cNvSpPr/>
          <p:nvPr/>
        </p:nvSpPr>
        <p:spPr>
          <a:xfrm>
            <a:off x="4065771" y="3739647"/>
            <a:ext cx="1364358" cy="171171"/>
          </a:xfrm>
          <a:prstGeom prst="roundRect">
            <a:avLst/>
          </a:prstGeom>
          <a:noFill/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9915155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FC7A7B-828F-48A3-A84E-4AC964A87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</a:t>
            </a:r>
            <a:r>
              <a:rPr lang="zh-CN" altLang="en-US" dirty="0"/>
              <a:t>确定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4E58272C-2D42-4C5B-8B7B-79B4532AEF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5597" t="12382" r="1449" b="24018"/>
          <a:stretch/>
        </p:blipFill>
        <p:spPr>
          <a:xfrm>
            <a:off x="1427974" y="2589301"/>
            <a:ext cx="6949439" cy="2995575"/>
          </a:xfrm>
          <a:prstGeom prst="rect">
            <a:avLst/>
          </a:prstGeom>
        </p:spPr>
      </p:pic>
      <p:sp>
        <p:nvSpPr>
          <p:cNvPr id="5" name="矩形: 圆角 4">
            <a:extLst>
              <a:ext uri="{FF2B5EF4-FFF2-40B4-BE49-F238E27FC236}">
                <a16:creationId xmlns:a16="http://schemas.microsoft.com/office/drawing/2014/main" id="{763D6652-6929-47EC-9F41-156D92D3DBD9}"/>
              </a:ext>
            </a:extLst>
          </p:cNvPr>
          <p:cNvSpPr/>
          <p:nvPr/>
        </p:nvSpPr>
        <p:spPr>
          <a:xfrm>
            <a:off x="2096086" y="4994031"/>
            <a:ext cx="844061" cy="253218"/>
          </a:xfrm>
          <a:prstGeom prst="roundRect">
            <a:avLst/>
          </a:prstGeom>
          <a:noFill/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0815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ipple dir="rd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D35983-3572-43F7-A532-4DA96C3E4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</a:t>
            </a:r>
            <a:r>
              <a:rPr lang="zh-CN" altLang="en-US" dirty="0"/>
              <a:t>到设置选择主题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1A8D53-B5B0-4B79-A5B0-BECED5F1A7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556932"/>
            <a:ext cx="10197905" cy="3318936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1.</a:t>
            </a:r>
          </a:p>
          <a:p>
            <a:pPr marL="0" indent="0">
              <a:buNone/>
            </a:pPr>
            <a:r>
              <a:rPr lang="en-US" altLang="zh-CN" dirty="0"/>
              <a:t>2.                                                             </a:t>
            </a:r>
            <a:r>
              <a:rPr lang="en-US" altLang="zh-CN" sz="2000" dirty="0"/>
              <a:t>3.</a:t>
            </a:r>
            <a:r>
              <a:rPr lang="zh-CN" altLang="en-US" sz="2000" dirty="0"/>
              <a:t>选主题，选好后点击棕色方框框出的按钮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1F8E7BD-B294-4DC9-AA03-CE670BE4E0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390" r="21250" b="85696"/>
          <a:stretch/>
        </p:blipFill>
        <p:spPr>
          <a:xfrm>
            <a:off x="1758461" y="2556932"/>
            <a:ext cx="9601196" cy="405357"/>
          </a:xfrm>
          <a:prstGeom prst="rect">
            <a:avLst/>
          </a:prstGeom>
        </p:spPr>
      </p:pic>
      <p:sp>
        <p:nvSpPr>
          <p:cNvPr id="5" name="矩形: 圆角 4">
            <a:extLst>
              <a:ext uri="{FF2B5EF4-FFF2-40B4-BE49-F238E27FC236}">
                <a16:creationId xmlns:a16="http://schemas.microsoft.com/office/drawing/2014/main" id="{97FE082A-46FB-4A1A-B864-1D722F76F8EE}"/>
              </a:ext>
            </a:extLst>
          </p:cNvPr>
          <p:cNvSpPr/>
          <p:nvPr/>
        </p:nvSpPr>
        <p:spPr>
          <a:xfrm>
            <a:off x="9369083" y="2633001"/>
            <a:ext cx="844061" cy="253218"/>
          </a:xfrm>
          <a:prstGeom prst="roundRect">
            <a:avLst/>
          </a:prstGeom>
          <a:noFill/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35063C8-AF97-42C3-8046-5BC60025A54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769" t="9416" r="-1077" b="21832"/>
          <a:stretch/>
        </p:blipFill>
        <p:spPr>
          <a:xfrm>
            <a:off x="1758461" y="3233222"/>
            <a:ext cx="4206241" cy="2788091"/>
          </a:xfrm>
          <a:prstGeom prst="rect">
            <a:avLst/>
          </a:prstGeom>
        </p:spPr>
      </p:pic>
      <p:sp>
        <p:nvSpPr>
          <p:cNvPr id="7" name="矩形: 圆角 6">
            <a:extLst>
              <a:ext uri="{FF2B5EF4-FFF2-40B4-BE49-F238E27FC236}">
                <a16:creationId xmlns:a16="http://schemas.microsoft.com/office/drawing/2014/main" id="{A6D90183-BE41-466A-91EC-4D79FAEA07E5}"/>
              </a:ext>
            </a:extLst>
          </p:cNvPr>
          <p:cNvSpPr/>
          <p:nvPr/>
        </p:nvSpPr>
        <p:spPr>
          <a:xfrm>
            <a:off x="1856935" y="5176911"/>
            <a:ext cx="1083213" cy="281354"/>
          </a:xfrm>
          <a:prstGeom prst="roundRect">
            <a:avLst/>
          </a:prstGeom>
          <a:noFill/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14763D0-3D90-4FFA-9AEB-BEE7A0EBE53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801" b="14303"/>
          <a:stretch/>
        </p:blipFill>
        <p:spPr>
          <a:xfrm>
            <a:off x="6488721" y="3568086"/>
            <a:ext cx="4870936" cy="2578715"/>
          </a:xfrm>
          <a:prstGeom prst="rect">
            <a:avLst/>
          </a:prstGeom>
        </p:spPr>
      </p:pic>
      <p:sp>
        <p:nvSpPr>
          <p:cNvPr id="9" name="矩形: 圆角 8">
            <a:extLst>
              <a:ext uri="{FF2B5EF4-FFF2-40B4-BE49-F238E27FC236}">
                <a16:creationId xmlns:a16="http://schemas.microsoft.com/office/drawing/2014/main" id="{7A95E4C9-C7CB-472D-A897-E58EE3615B73}"/>
              </a:ext>
            </a:extLst>
          </p:cNvPr>
          <p:cNvSpPr/>
          <p:nvPr/>
        </p:nvSpPr>
        <p:spPr>
          <a:xfrm>
            <a:off x="10213144" y="4431323"/>
            <a:ext cx="422031" cy="196948"/>
          </a:xfrm>
          <a:prstGeom prst="roundRect">
            <a:avLst/>
          </a:prstGeom>
          <a:noFill/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831812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F7F68E-3905-4F48-8822-4F84F09D0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</a:t>
            </a:r>
            <a:r>
              <a:rPr lang="zh-CN" altLang="en-US" dirty="0"/>
              <a:t>点击</a:t>
            </a:r>
            <a:r>
              <a:rPr lang="en-US" altLang="zh-CN" dirty="0"/>
              <a:t>code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A16EFAF6-B44B-437C-9B9A-86288EE158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8390" r="21250" b="85696"/>
          <a:stretch/>
        </p:blipFill>
        <p:spPr>
          <a:xfrm>
            <a:off x="1295400" y="4013708"/>
            <a:ext cx="9601200" cy="405384"/>
          </a:xfrm>
          <a:prstGeom prst="rect">
            <a:avLst/>
          </a:prstGeom>
        </p:spPr>
      </p:pic>
      <p:sp>
        <p:nvSpPr>
          <p:cNvPr id="5" name="矩形: 圆角 4">
            <a:extLst>
              <a:ext uri="{FF2B5EF4-FFF2-40B4-BE49-F238E27FC236}">
                <a16:creationId xmlns:a16="http://schemas.microsoft.com/office/drawing/2014/main" id="{E478B6EB-F7E1-4420-BE75-F5FFACA2D9E1}"/>
              </a:ext>
            </a:extLst>
          </p:cNvPr>
          <p:cNvSpPr/>
          <p:nvPr/>
        </p:nvSpPr>
        <p:spPr>
          <a:xfrm>
            <a:off x="1561514" y="4089791"/>
            <a:ext cx="844061" cy="253218"/>
          </a:xfrm>
          <a:prstGeom prst="roundRect">
            <a:avLst/>
          </a:prstGeom>
          <a:noFill/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48003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2CC251-B580-4B30-A024-BC9F271A4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7.</a:t>
            </a:r>
            <a:r>
              <a:rPr lang="zh-CN" altLang="en-US" dirty="0"/>
              <a:t>删掉初始化文件（两个是一样的步骤）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D5259F-BBBB-4762-BC67-E7161F9C6B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1.                                                        2.                                                               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3.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036754A-BDF3-4FFE-A304-5CEA78D9EA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t="28852" r="32647" b="40981"/>
          <a:stretch/>
        </p:blipFill>
        <p:spPr>
          <a:xfrm>
            <a:off x="1812389" y="2556933"/>
            <a:ext cx="3603674" cy="1683542"/>
          </a:xfrm>
          <a:prstGeom prst="rect">
            <a:avLst/>
          </a:prstGeom>
        </p:spPr>
      </p:pic>
      <p:sp>
        <p:nvSpPr>
          <p:cNvPr id="5" name="矩形: 圆角 4">
            <a:extLst>
              <a:ext uri="{FF2B5EF4-FFF2-40B4-BE49-F238E27FC236}">
                <a16:creationId xmlns:a16="http://schemas.microsoft.com/office/drawing/2014/main" id="{1E7975DA-02E0-4671-805E-4A31C836BCF3}"/>
              </a:ext>
            </a:extLst>
          </p:cNvPr>
          <p:cNvSpPr/>
          <p:nvPr/>
        </p:nvSpPr>
        <p:spPr>
          <a:xfrm>
            <a:off x="2096086" y="3639624"/>
            <a:ext cx="3319977" cy="285261"/>
          </a:xfrm>
          <a:prstGeom prst="roundRect">
            <a:avLst/>
          </a:prstGeom>
          <a:noFill/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8C8EEC2-7D5C-4D98-84ED-E883580B821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8703" t="40405" r="5037" b="27373"/>
          <a:stretch/>
        </p:blipFill>
        <p:spPr>
          <a:xfrm>
            <a:off x="6555541" y="2587155"/>
            <a:ext cx="3201578" cy="2208627"/>
          </a:xfrm>
          <a:prstGeom prst="rect">
            <a:avLst/>
          </a:prstGeom>
        </p:spPr>
      </p:pic>
      <p:sp>
        <p:nvSpPr>
          <p:cNvPr id="7" name="矩形: 圆角 6">
            <a:extLst>
              <a:ext uri="{FF2B5EF4-FFF2-40B4-BE49-F238E27FC236}">
                <a16:creationId xmlns:a16="http://schemas.microsoft.com/office/drawing/2014/main" id="{441BEC6B-5F7E-4AB5-98E0-828FEA316F76}"/>
              </a:ext>
            </a:extLst>
          </p:cNvPr>
          <p:cNvSpPr/>
          <p:nvPr/>
        </p:nvSpPr>
        <p:spPr>
          <a:xfrm>
            <a:off x="9326880" y="3798278"/>
            <a:ext cx="196948" cy="281353"/>
          </a:xfrm>
          <a:prstGeom prst="roundRect">
            <a:avLst/>
          </a:prstGeom>
          <a:noFill/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8BFF74D-781D-4BAC-BD63-C6F1A9757A2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626" t="37278" r="4346" b="17933"/>
          <a:stretch/>
        </p:blipFill>
        <p:spPr>
          <a:xfrm>
            <a:off x="1675229" y="4517921"/>
            <a:ext cx="4880312" cy="1666134"/>
          </a:xfrm>
          <a:prstGeom prst="rect">
            <a:avLst/>
          </a:prstGeom>
        </p:spPr>
      </p:pic>
      <p:sp>
        <p:nvSpPr>
          <p:cNvPr id="9" name="矩形: 圆角 8">
            <a:extLst>
              <a:ext uri="{FF2B5EF4-FFF2-40B4-BE49-F238E27FC236}">
                <a16:creationId xmlns:a16="http://schemas.microsoft.com/office/drawing/2014/main" id="{09DB3E5F-039C-4A8C-96F9-C1DE2FD38609}"/>
              </a:ext>
            </a:extLst>
          </p:cNvPr>
          <p:cNvSpPr/>
          <p:nvPr/>
        </p:nvSpPr>
        <p:spPr>
          <a:xfrm>
            <a:off x="1806526" y="5917717"/>
            <a:ext cx="579119" cy="253524"/>
          </a:xfrm>
          <a:prstGeom prst="roundRect">
            <a:avLst/>
          </a:prstGeom>
          <a:noFill/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82335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shred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10FB53-91EC-4F8A-91B7-5C6E33B81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</a:t>
            </a:r>
            <a:r>
              <a:rPr lang="zh-CN" altLang="en-US" dirty="0"/>
              <a:t>新</a:t>
            </a:r>
            <a:r>
              <a:rPr lang="en-US" altLang="zh-CN" dirty="0"/>
              <a:t>HTML</a:t>
            </a:r>
            <a:r>
              <a:rPr lang="zh-CN" altLang="en-US" dirty="0"/>
              <a:t>文件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BC9AC71B-0983-4D03-8FA2-D037CB5B23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7454" r="27791" b="39298"/>
          <a:stretch/>
        </p:blipFill>
        <p:spPr>
          <a:xfrm>
            <a:off x="1295402" y="2498772"/>
            <a:ext cx="5525116" cy="1860456"/>
          </a:xfrm>
          <a:prstGeom prst="rect">
            <a:avLst/>
          </a:prstGeom>
        </p:spPr>
      </p:pic>
      <p:sp>
        <p:nvSpPr>
          <p:cNvPr id="5" name="矩形: 圆角 4">
            <a:extLst>
              <a:ext uri="{FF2B5EF4-FFF2-40B4-BE49-F238E27FC236}">
                <a16:creationId xmlns:a16="http://schemas.microsoft.com/office/drawing/2014/main" id="{4C04E69C-7F30-4A17-95D7-F10740277FE2}"/>
              </a:ext>
            </a:extLst>
          </p:cNvPr>
          <p:cNvSpPr/>
          <p:nvPr/>
        </p:nvSpPr>
        <p:spPr>
          <a:xfrm>
            <a:off x="5542671" y="3207434"/>
            <a:ext cx="553329" cy="221566"/>
          </a:xfrm>
          <a:prstGeom prst="roundRect">
            <a:avLst/>
          </a:prstGeom>
          <a:noFill/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C225E1C-9EA3-4FD1-89CD-D7EE7A72E92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9999" t="33325" r="36539" b="50000"/>
          <a:stretch/>
        </p:blipFill>
        <p:spPr>
          <a:xfrm>
            <a:off x="7601243" y="3133579"/>
            <a:ext cx="1641231" cy="1143001"/>
          </a:xfrm>
          <a:prstGeom prst="rect">
            <a:avLst/>
          </a:prstGeom>
        </p:spPr>
      </p:pic>
      <p:sp>
        <p:nvSpPr>
          <p:cNvPr id="7" name="矩形: 圆角 6">
            <a:extLst>
              <a:ext uri="{FF2B5EF4-FFF2-40B4-BE49-F238E27FC236}">
                <a16:creationId xmlns:a16="http://schemas.microsoft.com/office/drawing/2014/main" id="{6EA4025B-E3D9-4CFF-95CC-A8CB6BF39F72}"/>
              </a:ext>
            </a:extLst>
          </p:cNvPr>
          <p:cNvSpPr/>
          <p:nvPr/>
        </p:nvSpPr>
        <p:spPr>
          <a:xfrm>
            <a:off x="7791158" y="3499925"/>
            <a:ext cx="1198098" cy="410308"/>
          </a:xfrm>
          <a:prstGeom prst="roundRect">
            <a:avLst/>
          </a:prstGeom>
          <a:noFill/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26668C4-401F-4052-91CB-8D5580D6E0E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537" t="33325" r="53404" b="58978"/>
          <a:stretch/>
        </p:blipFill>
        <p:spPr>
          <a:xfrm>
            <a:off x="1296576" y="4775980"/>
            <a:ext cx="5371510" cy="527539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9B0E9439-F970-4E21-9545-98A0D54D03AE}"/>
              </a:ext>
            </a:extLst>
          </p:cNvPr>
          <p:cNvSpPr txBox="1"/>
          <p:nvPr/>
        </p:nvSpPr>
        <p:spPr>
          <a:xfrm>
            <a:off x="3982331" y="4855083"/>
            <a:ext cx="2414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例：</a:t>
            </a:r>
            <a:r>
              <a:rPr lang="en-US" altLang="zh-CN" dirty="0"/>
              <a:t>XXXXX.html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63329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环保">
  <a:themeElements>
    <a:clrScheme name="环保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环保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环保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164</TotalTime>
  <Words>155</Words>
  <Application>Microsoft Office PowerPoint</Application>
  <PresentationFormat>宽屏</PresentationFormat>
  <Paragraphs>24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3" baseType="lpstr">
      <vt:lpstr>Arial</vt:lpstr>
      <vt:lpstr>Garamond</vt:lpstr>
      <vt:lpstr>环保</vt:lpstr>
      <vt:lpstr>Hi！</vt:lpstr>
      <vt:lpstr>1.你得先注册一个Github账户。</vt:lpstr>
      <vt:lpstr>2.点击小加号，选择新项目</vt:lpstr>
      <vt:lpstr>3.输入名字</vt:lpstr>
      <vt:lpstr>4.确定</vt:lpstr>
      <vt:lpstr>5.到设置选择主题</vt:lpstr>
      <vt:lpstr>6.点击code</vt:lpstr>
      <vt:lpstr>7.删掉初始化文件（两个是一样的步骤）</vt:lpstr>
      <vt:lpstr>8.新HTML文件</vt:lpstr>
      <vt:lpstr>下拉后编辑代码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Hi！</dc:title>
  <dc:creator>阿 Q</dc:creator>
  <cp:lastModifiedBy>阿 Q</cp:lastModifiedBy>
  <cp:revision>10</cp:revision>
  <dcterms:created xsi:type="dcterms:W3CDTF">2020-07-18T05:47:25Z</dcterms:created>
  <dcterms:modified xsi:type="dcterms:W3CDTF">2020-07-18T08:32:32Z</dcterms:modified>
</cp:coreProperties>
</file>