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i" userId="ddb912420448468b" providerId="LiveId" clId="{61F69227-21CA-4413-988B-CD65B41E4CAC}"/>
    <pc:docChg chg="custSel modSld">
      <pc:chgData name="Joon Yi" userId="ddb912420448468b" providerId="LiveId" clId="{61F69227-21CA-4413-988B-CD65B41E4CAC}" dt="2020-10-14T02:34:51.558" v="241" actId="1076"/>
      <pc:docMkLst>
        <pc:docMk/>
      </pc:docMkLst>
      <pc:sldChg chg="modSp mod">
        <pc:chgData name="Joon Yi" userId="ddb912420448468b" providerId="LiveId" clId="{61F69227-21CA-4413-988B-CD65B41E4CAC}" dt="2020-10-14T02:34:51.558" v="241" actId="1076"/>
        <pc:sldMkLst>
          <pc:docMk/>
          <pc:sldMk cId="95992585" sldId="256"/>
        </pc:sldMkLst>
        <pc:spChg chg="mod">
          <ac:chgData name="Joon Yi" userId="ddb912420448468b" providerId="LiveId" clId="{61F69227-21CA-4413-988B-CD65B41E4CAC}" dt="2020-10-14T02:34:51.558" v="241" actId="1076"/>
          <ac:spMkLst>
            <pc:docMk/>
            <pc:sldMk cId="95992585" sldId="256"/>
            <ac:spMk id="2" creationId="{472AB18F-C356-48B4-A4E8-0D3207753743}"/>
          </ac:spMkLst>
        </pc:spChg>
        <pc:spChg chg="mod">
          <ac:chgData name="Joon Yi" userId="ddb912420448468b" providerId="LiveId" clId="{61F69227-21CA-4413-988B-CD65B41E4CAC}" dt="2020-10-14T02:34:37.949" v="239" actId="27636"/>
          <ac:spMkLst>
            <pc:docMk/>
            <pc:sldMk cId="95992585" sldId="256"/>
            <ac:spMk id="3" creationId="{78A4C054-808F-4ECB-A173-DE30A7C5D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36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1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72AB18F-C356-48B4-A4E8-0D320775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281115"/>
            <a:ext cx="9122664" cy="1319085"/>
          </a:xfrm>
        </p:spPr>
        <p:txBody>
          <a:bodyPr>
            <a:normAutofit fontScale="90000"/>
          </a:bodyPr>
          <a:lstStyle/>
          <a:p>
            <a:r>
              <a:rPr lang="en-US" dirty="0"/>
              <a:t>CRM Casino Promo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8A4C054-808F-4ECB-A173-DE30A7C5D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0" y="2770632"/>
            <a:ext cx="7741920" cy="2487168"/>
          </a:xfrm>
        </p:spPr>
        <p:txBody>
          <a:bodyPr>
            <a:normAutofit/>
          </a:bodyPr>
          <a:lstStyle/>
          <a:p>
            <a:r>
              <a:rPr lang="en-US" dirty="0"/>
              <a:t>File Received Date : Tuesday, October 6, 2020</a:t>
            </a:r>
          </a:p>
          <a:p>
            <a:endParaRPr lang="en-US" dirty="0"/>
          </a:p>
          <a:p>
            <a:r>
              <a:rPr lang="en-US" dirty="0"/>
              <a:t>Due Date : Tuesday, October 13, 2020</a:t>
            </a:r>
          </a:p>
          <a:p>
            <a:endParaRPr lang="en-US" dirty="0"/>
          </a:p>
          <a:p>
            <a:r>
              <a:rPr lang="en-US" dirty="0"/>
              <a:t>Author : Joon Yi</a:t>
            </a:r>
          </a:p>
          <a:p>
            <a:r>
              <a:rPr lang="en-US" dirty="0"/>
              <a:t>Contact : Joonyi@gmail.com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RM Casino Promo Analysis9">
            <a:extLst>
              <a:ext uri="{FF2B5EF4-FFF2-40B4-BE49-F238E27FC236}">
                <a16:creationId xmlns:a16="http://schemas.microsoft.com/office/drawing/2014/main" id="{470B4593-3CC5-42B6-8F61-4F258E7B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RM Casino Promo Analysis10">
            <a:extLst>
              <a:ext uri="{FF2B5EF4-FFF2-40B4-BE49-F238E27FC236}">
                <a16:creationId xmlns:a16="http://schemas.microsoft.com/office/drawing/2014/main" id="{D00B0332-AFDE-4D74-B0AB-8A600E03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RM Casino Promo Analysis11">
            <a:extLst>
              <a:ext uri="{FF2B5EF4-FFF2-40B4-BE49-F238E27FC236}">
                <a16:creationId xmlns:a16="http://schemas.microsoft.com/office/drawing/2014/main" id="{4930A174-3A84-44DE-AB59-7B47FAB00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RM Casino Promo Analysis12">
            <a:extLst>
              <a:ext uri="{FF2B5EF4-FFF2-40B4-BE49-F238E27FC236}">
                <a16:creationId xmlns:a16="http://schemas.microsoft.com/office/drawing/2014/main" id="{9606BD17-0E3B-4CE2-97FE-0DE3AE5F9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RM Casino Promo Analysis13">
            <a:extLst>
              <a:ext uri="{FF2B5EF4-FFF2-40B4-BE49-F238E27FC236}">
                <a16:creationId xmlns:a16="http://schemas.microsoft.com/office/drawing/2014/main" id="{84D082AC-CC86-48AF-B304-C56F457E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RM Casino Promo Analysis14">
            <a:extLst>
              <a:ext uri="{FF2B5EF4-FFF2-40B4-BE49-F238E27FC236}">
                <a16:creationId xmlns:a16="http://schemas.microsoft.com/office/drawing/2014/main" id="{1A6378D8-3E9A-4A53-9BFB-2A6547B0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RM Casino Promo Analysis15">
            <a:extLst>
              <a:ext uri="{FF2B5EF4-FFF2-40B4-BE49-F238E27FC236}">
                <a16:creationId xmlns:a16="http://schemas.microsoft.com/office/drawing/2014/main" id="{7C709F09-2597-4289-B00D-4F665F34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RM Casino Promo Analysis16">
            <a:extLst>
              <a:ext uri="{FF2B5EF4-FFF2-40B4-BE49-F238E27FC236}">
                <a16:creationId xmlns:a16="http://schemas.microsoft.com/office/drawing/2014/main" id="{1E29226B-A29A-44C1-ABA5-13F4AACD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CRM Casino Promo Analysis20">
            <a:extLst>
              <a:ext uri="{FF2B5EF4-FFF2-40B4-BE49-F238E27FC236}">
                <a16:creationId xmlns:a16="http://schemas.microsoft.com/office/drawing/2014/main" id="{4EF9B1C7-DA15-4C14-A27A-D87C4652E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CRM Casino Promo Analysis19">
            <a:extLst>
              <a:ext uri="{FF2B5EF4-FFF2-40B4-BE49-F238E27FC236}">
                <a16:creationId xmlns:a16="http://schemas.microsoft.com/office/drawing/2014/main" id="{09C64850-AFFA-4C38-97B6-4594CC677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RM Casino Promo Analysis1">
            <a:extLst>
              <a:ext uri="{FF2B5EF4-FFF2-40B4-BE49-F238E27FC236}">
                <a16:creationId xmlns:a16="http://schemas.microsoft.com/office/drawing/2014/main" id="{50404536-B00E-4FC8-B189-0962E2594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CRM Casino Promo Analysis21">
            <a:extLst>
              <a:ext uri="{FF2B5EF4-FFF2-40B4-BE49-F238E27FC236}">
                <a16:creationId xmlns:a16="http://schemas.microsoft.com/office/drawing/2014/main" id="{66990F46-DAE4-4D03-8B9B-F0B7320A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CRM Casino Promo Analysis22">
            <a:extLst>
              <a:ext uri="{FF2B5EF4-FFF2-40B4-BE49-F238E27FC236}">
                <a16:creationId xmlns:a16="http://schemas.microsoft.com/office/drawing/2014/main" id="{4D87E3C4-4728-4773-8686-FBBD79A58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CRM Casino Promo Analysis23">
            <a:extLst>
              <a:ext uri="{FF2B5EF4-FFF2-40B4-BE49-F238E27FC236}">
                <a16:creationId xmlns:a16="http://schemas.microsoft.com/office/drawing/2014/main" id="{73077785-625B-4EC5-9D66-FE6DF82B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CRM Casino Promo Analysis25">
            <a:extLst>
              <a:ext uri="{FF2B5EF4-FFF2-40B4-BE49-F238E27FC236}">
                <a16:creationId xmlns:a16="http://schemas.microsoft.com/office/drawing/2014/main" id="{A573F91B-E37E-4295-A455-9AF3E95D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CRM Casino Promo Analysis26">
            <a:extLst>
              <a:ext uri="{FF2B5EF4-FFF2-40B4-BE49-F238E27FC236}">
                <a16:creationId xmlns:a16="http://schemas.microsoft.com/office/drawing/2014/main" id="{3E328769-792C-4B1E-9F7D-ED6E149E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RM Casino Promo Analysis2">
            <a:extLst>
              <a:ext uri="{FF2B5EF4-FFF2-40B4-BE49-F238E27FC236}">
                <a16:creationId xmlns:a16="http://schemas.microsoft.com/office/drawing/2014/main" id="{9D3F71CF-DC74-4330-BB66-04832D96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RM Casino Promo Analysis3">
            <a:extLst>
              <a:ext uri="{FF2B5EF4-FFF2-40B4-BE49-F238E27FC236}">
                <a16:creationId xmlns:a16="http://schemas.microsoft.com/office/drawing/2014/main" id="{D8346C79-AABF-471E-8D93-49E889984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RM Casino Promo Analysis4">
            <a:extLst>
              <a:ext uri="{FF2B5EF4-FFF2-40B4-BE49-F238E27FC236}">
                <a16:creationId xmlns:a16="http://schemas.microsoft.com/office/drawing/2014/main" id="{0F93D45E-010D-41D9-A5F6-DE2FB8370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RM Casino Promo Analysis5">
            <a:extLst>
              <a:ext uri="{FF2B5EF4-FFF2-40B4-BE49-F238E27FC236}">
                <a16:creationId xmlns:a16="http://schemas.microsoft.com/office/drawing/2014/main" id="{B3A2AF5E-E082-46CC-8547-398FBCB5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RM Casino Promo Analysis6">
            <a:extLst>
              <a:ext uri="{FF2B5EF4-FFF2-40B4-BE49-F238E27FC236}">
                <a16:creationId xmlns:a16="http://schemas.microsoft.com/office/drawing/2014/main" id="{F491B5C7-06CD-4331-9547-E0B7556B0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RM Casino Promo Analysis7">
            <a:extLst>
              <a:ext uri="{FF2B5EF4-FFF2-40B4-BE49-F238E27FC236}">
                <a16:creationId xmlns:a16="http://schemas.microsoft.com/office/drawing/2014/main" id="{72B2530B-E913-4C2E-ABAC-DF22D3D6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RM Casino Promo Analysis8">
            <a:extLst>
              <a:ext uri="{FF2B5EF4-FFF2-40B4-BE49-F238E27FC236}">
                <a16:creationId xmlns:a16="http://schemas.microsoft.com/office/drawing/2014/main" id="{3E283CA1-7C3E-4942-9794-9359F89C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34</Words>
  <Application>Microsoft Office PowerPoint</Application>
  <PresentationFormat>Widescreen</PresentationFormat>
  <Paragraphs>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CRM Casino Promo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Casino Promo Analysis</dc:title>
  <dc:creator/>
  <cp:lastModifiedBy>Joon Yi</cp:lastModifiedBy>
  <cp:revision>1</cp:revision>
  <dcterms:created xsi:type="dcterms:W3CDTF">2020-10-14T02:28:41Z</dcterms:created>
  <dcterms:modified xsi:type="dcterms:W3CDTF">2020-10-14T02:34:58Z</dcterms:modified>
</cp:coreProperties>
</file>