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2AD7FD96-86B5-4FE1-827C-C1EA74D9A1CE}">
          <p14:sldIdLst>
            <p14:sldId id="256"/>
            <p14:sldId id="257"/>
            <p14:sldId id="25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6CDA12-711C-46AC-B35D-940628F36B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3685F45-3FB9-47B8-8725-4143043F41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898E2A-8875-4B5F-ADD2-4D9D6F06A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E319A-2CCE-41D7-9131-54C9ED32B5AD}" type="datetimeFigureOut">
              <a:rPr lang="ko-KR" altLang="en-US" smtClean="0"/>
              <a:t>2022-01-19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1A3483-CA71-433B-8A92-27F5A9F76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652ABA-039F-477D-82D7-4502AC7DE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99F9C-3BD2-4C4F-8DE2-9C93D11DE7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2089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B50608-BD4F-4CF7-B2DD-F883BFB02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F601ADE-FFE6-40D0-93E4-2C53879DF5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897573-19FD-4FC5-A402-2BA6BF914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E319A-2CCE-41D7-9131-54C9ED32B5AD}" type="datetimeFigureOut">
              <a:rPr lang="ko-KR" altLang="en-US" smtClean="0"/>
              <a:t>2022-01-19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357E10-3BCF-4C49-8AF3-21A0AB02E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578216-E621-4A5F-8F7A-6563337B0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99F9C-3BD2-4C4F-8DE2-9C93D11DE7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3475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B5D9254-098C-44DB-849F-1B0FC094F6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DB8ECAE-0D1A-4C4E-A427-937FB2A00C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4C4423-2A8B-48CC-ACF0-CC29E66D5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E319A-2CCE-41D7-9131-54C9ED32B5AD}" type="datetimeFigureOut">
              <a:rPr lang="ko-KR" altLang="en-US" smtClean="0"/>
              <a:t>2022-01-19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9214DC-0838-4E9D-A88C-9DBF03B8C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6B3E6D-9FC1-472B-BAF5-4F5D220BD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99F9C-3BD2-4C4F-8DE2-9C93D11DE7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2406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84DC04-F896-43CD-AFF8-338E47F21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B9C015-A7C8-49C3-ACDC-738CD51804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D32F3D-0E8E-4F61-8CF5-60E5185B6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E319A-2CCE-41D7-9131-54C9ED32B5AD}" type="datetimeFigureOut">
              <a:rPr lang="ko-KR" altLang="en-US" smtClean="0"/>
              <a:t>2022-01-19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3A4936-6128-486B-910D-BC2437483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99633F-37C1-4405-BD74-E054FD789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99F9C-3BD2-4C4F-8DE2-9C93D11DE7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4468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5031C7-1940-4759-BF0A-016DD9485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D9DB7A-C693-4363-B61B-6680A58FAD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E7A141-D697-4E68-9354-03FC5B73B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E319A-2CCE-41D7-9131-54C9ED32B5AD}" type="datetimeFigureOut">
              <a:rPr lang="ko-KR" altLang="en-US" smtClean="0"/>
              <a:t>2022-01-19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C1DA89-93E7-49A0-ABC5-D0AC028C1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3211D8-87CF-488D-867D-6ECC0FEBD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99F9C-3BD2-4C4F-8DE2-9C93D11DE7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222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1DED6E-BD09-4234-BBC5-E8BDC95A3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6FBAD3-6B71-460F-9F72-79D710FA8B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80D7A78-5038-4B51-88C3-92909E3717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2EEB84E-3EA3-4EFC-964C-A2FA93308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E319A-2CCE-41D7-9131-54C9ED32B5AD}" type="datetimeFigureOut">
              <a:rPr lang="ko-KR" altLang="en-US" smtClean="0"/>
              <a:t>2022-01-19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FFE6161-62B1-4A91-8FCC-D5F5D3AB2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18C0336-10DD-47A8-82ED-B31AA3F01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99F9C-3BD2-4C4F-8DE2-9C93D11DE7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3581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FC766F-3B7F-4DC6-B284-E27674F0F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1724CAF-452A-48D8-91B8-43B902A85C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F12BCCF-1E3C-44EE-AAFA-7DDD886243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76F446D-6BE7-40BB-B42E-B3BC99EB20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D11403A-7121-4DFE-B5F8-6C90BEF341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56A21CC-90FD-4650-B457-84425CD5B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E319A-2CCE-41D7-9131-54C9ED32B5AD}" type="datetimeFigureOut">
              <a:rPr lang="ko-KR" altLang="en-US" smtClean="0"/>
              <a:t>2022-01-19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D890725-65E6-49C6-B36B-855F29431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B1D1D67-C0F3-4B86-AA4C-95DA963BC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99F9C-3BD2-4C4F-8DE2-9C93D11DE7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5909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44100B-85FE-4FF9-9C15-60DA2C53D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CCFC4C4-7064-4B72-9483-74576F3E1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E319A-2CCE-41D7-9131-54C9ED32B5AD}" type="datetimeFigureOut">
              <a:rPr lang="ko-KR" altLang="en-US" smtClean="0"/>
              <a:t>2022-01-19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FD6F354-3456-4E37-A2C3-B6D4C8A03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9563837-50AF-49A8-8B3F-9C14D0C42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99F9C-3BD2-4C4F-8DE2-9C93D11DE7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64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AECE222-E51C-42B2-B34B-D6026C93C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E319A-2CCE-41D7-9131-54C9ED32B5AD}" type="datetimeFigureOut">
              <a:rPr lang="ko-KR" altLang="en-US" smtClean="0"/>
              <a:t>2022-01-19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E1F194B-5DC8-43F9-B9FB-0A7032B33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E3489F2-61BA-43EC-8608-3F333799C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99F9C-3BD2-4C4F-8DE2-9C93D11DE7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8959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C194B1-DA5F-44B6-9EAE-DF11464E6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4327B9-3043-448F-86A8-D505B4A1BF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9EFB751-5EB4-44E4-A46B-6390A395F8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52543D0-E63D-4CEB-B8A8-504D72F42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E319A-2CCE-41D7-9131-54C9ED32B5AD}" type="datetimeFigureOut">
              <a:rPr lang="ko-KR" altLang="en-US" smtClean="0"/>
              <a:t>2022-01-19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B2DAB9E-F77A-4F50-9B55-BC77811F6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4741AE5-3C3B-425E-8B64-B2F2B8742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99F9C-3BD2-4C4F-8DE2-9C93D11DE7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3835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C3E7A-07E4-4621-9524-0ABBE3454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AD7AE5E-1D87-46CD-B46F-046DA73EF4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9714BF1-DC3A-418E-AA9A-111ACBBAD9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6E705A0-E6FA-4932-8693-5610778AA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E319A-2CCE-41D7-9131-54C9ED32B5AD}" type="datetimeFigureOut">
              <a:rPr lang="ko-KR" altLang="en-US" smtClean="0"/>
              <a:t>2022-01-19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189114-16A1-4363-B843-5BF2FD5EC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F12F5E6-69C0-42FB-8603-E1081128D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99F9C-3BD2-4C4F-8DE2-9C93D11DE7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4084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590A3FB-4C1F-4145-86E2-669DE927C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3FE2B4A-A495-47FA-8F5B-6DB72DF2FE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EEEC23-B1CF-46D5-B1E1-47269BC68B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AE319A-2CCE-41D7-9131-54C9ED32B5AD}" type="datetimeFigureOut">
              <a:rPr lang="ko-KR" altLang="en-US" smtClean="0"/>
              <a:t>2022-01-19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00B6DA-9CDC-47D8-B051-5E64EA8642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951E8B-175D-4A7D-9D32-5B18B733CE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399F9C-3BD2-4C4F-8DE2-9C93D11DE7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2420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age-borders.com/lined-paper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hyperlink" Target="https://creativecommons.org/licenses/by-sa/3.0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BC647C5-76E1-4230-A7A1-7FA7ACC6F8B1}"/>
              </a:ext>
            </a:extLst>
          </p:cNvPr>
          <p:cNvSpPr/>
          <p:nvPr/>
        </p:nvSpPr>
        <p:spPr>
          <a:xfrm>
            <a:off x="269966" y="348343"/>
            <a:ext cx="11599817" cy="13149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6FC41A9-52D6-4A91-94C0-EA1C4C1BF719}"/>
              </a:ext>
            </a:extLst>
          </p:cNvPr>
          <p:cNvSpPr/>
          <p:nvPr/>
        </p:nvSpPr>
        <p:spPr>
          <a:xfrm>
            <a:off x="8203475" y="561702"/>
            <a:ext cx="3457303" cy="8882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9F2AD1F-85E2-4DC8-AD14-07586A2B168B}"/>
              </a:ext>
            </a:extLst>
          </p:cNvPr>
          <p:cNvSpPr/>
          <p:nvPr/>
        </p:nvSpPr>
        <p:spPr>
          <a:xfrm>
            <a:off x="531221" y="1811383"/>
            <a:ext cx="7480665" cy="48071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236B999-3A37-40BD-9A25-0D08E1A15626}"/>
              </a:ext>
            </a:extLst>
          </p:cNvPr>
          <p:cNvSpPr/>
          <p:nvPr/>
        </p:nvSpPr>
        <p:spPr>
          <a:xfrm>
            <a:off x="8203475" y="1811383"/>
            <a:ext cx="3457303" cy="48071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BDB09DF-36C1-4CBB-BE42-D12E1FB10F6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75" t="4606" r="24253"/>
          <a:stretch/>
        </p:blipFill>
        <p:spPr>
          <a:xfrm>
            <a:off x="840378" y="2168434"/>
            <a:ext cx="2229394" cy="4450080"/>
          </a:xfrm>
          <a:prstGeom prst="rect">
            <a:avLst/>
          </a:prstGeom>
        </p:spPr>
      </p:pic>
      <p:pic>
        <p:nvPicPr>
          <p:cNvPr id="11" name="그림 10" descr="화이트보드이(가) 표시된 사진&#10;&#10;자동 생성된 설명">
            <a:extLst>
              <a:ext uri="{FF2B5EF4-FFF2-40B4-BE49-F238E27FC236}">
                <a16:creationId xmlns:a16="http://schemas.microsoft.com/office/drawing/2014/main" id="{FE939F92-8EB7-4C71-9E78-2110FEEF6B7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30" t="11164" r="18402" b="12559"/>
          <a:stretch/>
        </p:blipFill>
        <p:spPr>
          <a:xfrm>
            <a:off x="8901434" y="4545874"/>
            <a:ext cx="2110554" cy="2072640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38CA8F58-056E-4BBA-818E-801FC4380118}"/>
              </a:ext>
            </a:extLst>
          </p:cNvPr>
          <p:cNvSpPr/>
          <p:nvPr/>
        </p:nvSpPr>
        <p:spPr>
          <a:xfrm>
            <a:off x="531222" y="561702"/>
            <a:ext cx="7463248" cy="8882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A9D8F09-B355-49D5-B01F-E8C29F7C59E9}"/>
              </a:ext>
            </a:extLst>
          </p:cNvPr>
          <p:cNvSpPr txBox="1"/>
          <p:nvPr/>
        </p:nvSpPr>
        <p:spPr>
          <a:xfrm>
            <a:off x="840378" y="779417"/>
            <a:ext cx="2995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Letter Box</a:t>
            </a:r>
            <a:endParaRPr lang="ko-KR" altLang="en-US" dirty="0"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B7D3557-6B9B-492C-9698-7D3FB513EAFA}"/>
              </a:ext>
            </a:extLst>
          </p:cNvPr>
          <p:cNvSpPr txBox="1"/>
          <p:nvPr/>
        </p:nvSpPr>
        <p:spPr>
          <a:xfrm>
            <a:off x="8614954" y="800295"/>
            <a:ext cx="2238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login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0D76EDB-15FA-4DA8-B812-10FC9CD82DEA}"/>
              </a:ext>
            </a:extLst>
          </p:cNvPr>
          <p:cNvSpPr txBox="1"/>
          <p:nvPr/>
        </p:nvSpPr>
        <p:spPr>
          <a:xfrm>
            <a:off x="9599025" y="800295"/>
            <a:ext cx="938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Sign in</a:t>
            </a:r>
            <a:endParaRPr lang="ko-KR" altLang="en-US" dirty="0"/>
          </a:p>
        </p:txBody>
      </p:sp>
      <p:sp>
        <p:nvSpPr>
          <p:cNvPr id="16" name="웃는 얼굴 15">
            <a:extLst>
              <a:ext uri="{FF2B5EF4-FFF2-40B4-BE49-F238E27FC236}">
                <a16:creationId xmlns:a16="http://schemas.microsoft.com/office/drawing/2014/main" id="{17739DCA-3EE2-44BB-B125-C351B8430D7D}"/>
              </a:ext>
            </a:extLst>
          </p:cNvPr>
          <p:cNvSpPr/>
          <p:nvPr/>
        </p:nvSpPr>
        <p:spPr>
          <a:xfrm>
            <a:off x="10836729" y="842051"/>
            <a:ext cx="317862" cy="327576"/>
          </a:xfrm>
          <a:prstGeom prst="smileyFac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21D9D46-C71E-4ED2-AC33-6091929DEC1D}"/>
              </a:ext>
            </a:extLst>
          </p:cNvPr>
          <p:cNvSpPr/>
          <p:nvPr/>
        </p:nvSpPr>
        <p:spPr>
          <a:xfrm>
            <a:off x="10728960" y="779417"/>
            <a:ext cx="535576" cy="4659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7814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말풍선: 사각형 25">
            <a:extLst>
              <a:ext uri="{FF2B5EF4-FFF2-40B4-BE49-F238E27FC236}">
                <a16:creationId xmlns:a16="http://schemas.microsoft.com/office/drawing/2014/main" id="{4FB13955-A25C-4F6D-9002-F946F75A6DD2}"/>
              </a:ext>
            </a:extLst>
          </p:cNvPr>
          <p:cNvSpPr/>
          <p:nvPr/>
        </p:nvSpPr>
        <p:spPr>
          <a:xfrm flipH="1">
            <a:off x="8643259" y="2011948"/>
            <a:ext cx="2649582" cy="2194555"/>
          </a:xfrm>
          <a:prstGeom prst="wedgeRectCallou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BC647C5-76E1-4230-A7A1-7FA7ACC6F8B1}"/>
              </a:ext>
            </a:extLst>
          </p:cNvPr>
          <p:cNvSpPr/>
          <p:nvPr/>
        </p:nvSpPr>
        <p:spPr>
          <a:xfrm>
            <a:off x="269966" y="348343"/>
            <a:ext cx="11599817" cy="13149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6FC41A9-52D6-4A91-94C0-EA1C4C1BF719}"/>
              </a:ext>
            </a:extLst>
          </p:cNvPr>
          <p:cNvSpPr/>
          <p:nvPr/>
        </p:nvSpPr>
        <p:spPr>
          <a:xfrm>
            <a:off x="8203475" y="561702"/>
            <a:ext cx="3457303" cy="8882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9F2AD1F-85E2-4DC8-AD14-07586A2B168B}"/>
              </a:ext>
            </a:extLst>
          </p:cNvPr>
          <p:cNvSpPr/>
          <p:nvPr/>
        </p:nvSpPr>
        <p:spPr>
          <a:xfrm>
            <a:off x="531221" y="1811383"/>
            <a:ext cx="7480665" cy="48071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236B999-3A37-40BD-9A25-0D08E1A15626}"/>
              </a:ext>
            </a:extLst>
          </p:cNvPr>
          <p:cNvSpPr/>
          <p:nvPr/>
        </p:nvSpPr>
        <p:spPr>
          <a:xfrm>
            <a:off x="8203475" y="1811383"/>
            <a:ext cx="3457303" cy="48071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BDB09DF-36C1-4CBB-BE42-D12E1FB10F6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75" t="4606" r="24253"/>
          <a:stretch/>
        </p:blipFill>
        <p:spPr>
          <a:xfrm>
            <a:off x="840378" y="2168434"/>
            <a:ext cx="2229394" cy="4450080"/>
          </a:xfrm>
          <a:prstGeom prst="rect">
            <a:avLst/>
          </a:prstGeom>
        </p:spPr>
      </p:pic>
      <p:pic>
        <p:nvPicPr>
          <p:cNvPr id="11" name="그림 10" descr="화이트보드이(가) 표시된 사진&#10;&#10;자동 생성된 설명">
            <a:extLst>
              <a:ext uri="{FF2B5EF4-FFF2-40B4-BE49-F238E27FC236}">
                <a16:creationId xmlns:a16="http://schemas.microsoft.com/office/drawing/2014/main" id="{FE939F92-8EB7-4C71-9E78-2110FEEF6B7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30" t="11164" r="18402" b="12559"/>
          <a:stretch/>
        </p:blipFill>
        <p:spPr>
          <a:xfrm>
            <a:off x="8901434" y="4545874"/>
            <a:ext cx="2110554" cy="2072640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38CA8F58-056E-4BBA-818E-801FC4380118}"/>
              </a:ext>
            </a:extLst>
          </p:cNvPr>
          <p:cNvSpPr/>
          <p:nvPr/>
        </p:nvSpPr>
        <p:spPr>
          <a:xfrm>
            <a:off x="531222" y="561702"/>
            <a:ext cx="7463248" cy="8882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A9D8F09-B355-49D5-B01F-E8C29F7C59E9}"/>
              </a:ext>
            </a:extLst>
          </p:cNvPr>
          <p:cNvSpPr txBox="1"/>
          <p:nvPr/>
        </p:nvSpPr>
        <p:spPr>
          <a:xfrm>
            <a:off x="840378" y="779417"/>
            <a:ext cx="2995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Letter Box</a:t>
            </a:r>
            <a:endParaRPr lang="ko-KR" altLang="en-US" dirty="0"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B7D3557-6B9B-492C-9698-7D3FB513EAFA}"/>
              </a:ext>
            </a:extLst>
          </p:cNvPr>
          <p:cNvSpPr txBox="1"/>
          <p:nvPr/>
        </p:nvSpPr>
        <p:spPr>
          <a:xfrm>
            <a:off x="8614954" y="800295"/>
            <a:ext cx="2238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login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0D76EDB-15FA-4DA8-B812-10FC9CD82DEA}"/>
              </a:ext>
            </a:extLst>
          </p:cNvPr>
          <p:cNvSpPr txBox="1"/>
          <p:nvPr/>
        </p:nvSpPr>
        <p:spPr>
          <a:xfrm>
            <a:off x="9599025" y="800295"/>
            <a:ext cx="938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Sign in</a:t>
            </a:r>
            <a:endParaRPr lang="ko-KR" altLang="en-US" dirty="0"/>
          </a:p>
        </p:txBody>
      </p:sp>
      <p:sp>
        <p:nvSpPr>
          <p:cNvPr id="16" name="웃는 얼굴 15">
            <a:extLst>
              <a:ext uri="{FF2B5EF4-FFF2-40B4-BE49-F238E27FC236}">
                <a16:creationId xmlns:a16="http://schemas.microsoft.com/office/drawing/2014/main" id="{17739DCA-3EE2-44BB-B125-C351B8430D7D}"/>
              </a:ext>
            </a:extLst>
          </p:cNvPr>
          <p:cNvSpPr/>
          <p:nvPr/>
        </p:nvSpPr>
        <p:spPr>
          <a:xfrm>
            <a:off x="10836729" y="842051"/>
            <a:ext cx="317862" cy="327576"/>
          </a:xfrm>
          <a:prstGeom prst="smileyFac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21D9D46-C71E-4ED2-AC33-6091929DEC1D}"/>
              </a:ext>
            </a:extLst>
          </p:cNvPr>
          <p:cNvSpPr/>
          <p:nvPr/>
        </p:nvSpPr>
        <p:spPr>
          <a:xfrm>
            <a:off x="10728960" y="779417"/>
            <a:ext cx="535576" cy="4659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2FC6851-CB60-4BAC-BC72-9299FB56D004}"/>
              </a:ext>
            </a:extLst>
          </p:cNvPr>
          <p:cNvSpPr/>
          <p:nvPr/>
        </p:nvSpPr>
        <p:spPr>
          <a:xfrm>
            <a:off x="3261361" y="2159724"/>
            <a:ext cx="4458789" cy="411044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5770EB-35A5-4889-84CB-B8FC8B084AAB}"/>
              </a:ext>
            </a:extLst>
          </p:cNvPr>
          <p:cNvSpPr txBox="1"/>
          <p:nvPr/>
        </p:nvSpPr>
        <p:spPr>
          <a:xfrm>
            <a:off x="3431177" y="2278073"/>
            <a:ext cx="3004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Arrived     </a:t>
            </a:r>
            <a:r>
              <a:rPr lang="en-US" altLang="ko-K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Sent</a:t>
            </a:r>
            <a:endParaRPr lang="ko-KR" alt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84ED1528-4C0F-4CE5-9CD5-330F5ABDFD20}"/>
              </a:ext>
            </a:extLst>
          </p:cNvPr>
          <p:cNvCxnSpPr/>
          <p:nvPr/>
        </p:nvCxnSpPr>
        <p:spPr>
          <a:xfrm>
            <a:off x="4354286" y="2278073"/>
            <a:ext cx="191588" cy="36933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D30D99DA-C60D-4D5C-B186-0FCF327949B2}"/>
              </a:ext>
            </a:extLst>
          </p:cNvPr>
          <p:cNvCxnSpPr/>
          <p:nvPr/>
        </p:nvCxnSpPr>
        <p:spPr>
          <a:xfrm>
            <a:off x="4554583" y="2647405"/>
            <a:ext cx="2969623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C06430C-ADFD-4805-875D-9F3C462410E3}"/>
              </a:ext>
            </a:extLst>
          </p:cNvPr>
          <p:cNvSpPr/>
          <p:nvPr/>
        </p:nvSpPr>
        <p:spPr>
          <a:xfrm>
            <a:off x="3431177" y="2812869"/>
            <a:ext cx="4093029" cy="69668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Hello </a:t>
            </a:r>
            <a:r>
              <a:rPr lang="en-US" altLang="ko-KR" dirty="0" err="1"/>
              <a:t>simpsons</a:t>
            </a:r>
            <a:r>
              <a:rPr lang="en-US" altLang="ko-KR" dirty="0"/>
              <a:t>            </a:t>
            </a:r>
            <a:r>
              <a:rPr lang="en-US" altLang="ko-KR" sz="1100" dirty="0"/>
              <a:t>2021. 01.18 pm 6:14</a:t>
            </a:r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318E9E0-2499-4DF7-A86E-246273814CCB}"/>
              </a:ext>
            </a:extLst>
          </p:cNvPr>
          <p:cNvSpPr/>
          <p:nvPr/>
        </p:nvSpPr>
        <p:spPr>
          <a:xfrm>
            <a:off x="3431176" y="3657597"/>
            <a:ext cx="4093029" cy="69668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Hello My Best Friend    </a:t>
            </a:r>
            <a:r>
              <a:rPr lang="en-US" altLang="ko-KR" sz="1100" dirty="0"/>
              <a:t>2021. 01.16 pm 3:54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F98E5DD-391F-4CFE-93E7-1F20FD83660B}"/>
              </a:ext>
            </a:extLst>
          </p:cNvPr>
          <p:cNvSpPr txBox="1"/>
          <p:nvPr/>
        </p:nvSpPr>
        <p:spPr>
          <a:xfrm>
            <a:off x="8947154" y="2598970"/>
            <a:ext cx="1905904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Start New Letter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0FCDFD5-A3F4-4C8F-9AD8-48C3CAF65F51}"/>
              </a:ext>
            </a:extLst>
          </p:cNvPr>
          <p:cNvSpPr txBox="1"/>
          <p:nvPr/>
        </p:nvSpPr>
        <p:spPr>
          <a:xfrm>
            <a:off x="8920389" y="3159897"/>
            <a:ext cx="1982740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Reply To a Letter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0903ECE-A7F0-4B6E-8D52-B839B8760804}"/>
              </a:ext>
            </a:extLst>
          </p:cNvPr>
          <p:cNvSpPr/>
          <p:nvPr/>
        </p:nvSpPr>
        <p:spPr>
          <a:xfrm>
            <a:off x="7184571" y="2240097"/>
            <a:ext cx="339634" cy="3208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B4F33A22-B09C-4782-888F-64C7373FD6DD}"/>
              </a:ext>
            </a:extLst>
          </p:cNvPr>
          <p:cNvCxnSpPr/>
          <p:nvPr/>
        </p:nvCxnSpPr>
        <p:spPr>
          <a:xfrm>
            <a:off x="7210697" y="2243121"/>
            <a:ext cx="313508" cy="3178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2CAE9AD4-CAAC-45A0-81E8-78C0AA2D1B9D}"/>
              </a:ext>
            </a:extLst>
          </p:cNvPr>
          <p:cNvCxnSpPr>
            <a:cxnSpLocks/>
          </p:cNvCxnSpPr>
          <p:nvPr/>
        </p:nvCxnSpPr>
        <p:spPr>
          <a:xfrm flipV="1">
            <a:off x="7184571" y="2240097"/>
            <a:ext cx="339634" cy="3208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EB0009C-CE42-4688-BC52-183012FF819B}"/>
              </a:ext>
            </a:extLst>
          </p:cNvPr>
          <p:cNvSpPr/>
          <p:nvPr/>
        </p:nvSpPr>
        <p:spPr>
          <a:xfrm>
            <a:off x="10842171" y="2117629"/>
            <a:ext cx="339634" cy="3208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0E896ED2-F233-42F4-B885-2B14F0D2D920}"/>
              </a:ext>
            </a:extLst>
          </p:cNvPr>
          <p:cNvCxnSpPr/>
          <p:nvPr/>
        </p:nvCxnSpPr>
        <p:spPr>
          <a:xfrm>
            <a:off x="10868297" y="2120653"/>
            <a:ext cx="313508" cy="3178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C6C53417-62EF-4B47-9513-96296FEEEA94}"/>
              </a:ext>
            </a:extLst>
          </p:cNvPr>
          <p:cNvCxnSpPr>
            <a:cxnSpLocks/>
          </p:cNvCxnSpPr>
          <p:nvPr/>
        </p:nvCxnSpPr>
        <p:spPr>
          <a:xfrm flipV="1">
            <a:off x="10842171" y="2117629"/>
            <a:ext cx="339634" cy="3208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5984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F5B40964-A129-4DF0-A443-364947EE78F2}"/>
              </a:ext>
            </a:extLst>
          </p:cNvPr>
          <p:cNvSpPr/>
          <p:nvPr/>
        </p:nvSpPr>
        <p:spPr>
          <a:xfrm>
            <a:off x="182880" y="496389"/>
            <a:ext cx="9022080" cy="62788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44D079A-6D83-4CEE-A44B-E2D0348C6A84}"/>
              </a:ext>
            </a:extLst>
          </p:cNvPr>
          <p:cNvCxnSpPr/>
          <p:nvPr/>
        </p:nvCxnSpPr>
        <p:spPr>
          <a:xfrm>
            <a:off x="171993" y="1316781"/>
            <a:ext cx="902208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250C2D49-12D2-4356-8E1E-57C5E6C51EFB}"/>
              </a:ext>
            </a:extLst>
          </p:cNvPr>
          <p:cNvSpPr/>
          <p:nvPr/>
        </p:nvSpPr>
        <p:spPr>
          <a:xfrm>
            <a:off x="9357360" y="113211"/>
            <a:ext cx="2534194" cy="192459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B9981CE-BC9D-4A4A-B0E7-ECC30E05A2C4}"/>
              </a:ext>
            </a:extLst>
          </p:cNvPr>
          <p:cNvSpPr txBox="1"/>
          <p:nvPr/>
        </p:nvSpPr>
        <p:spPr>
          <a:xfrm>
            <a:off x="9474925" y="815033"/>
            <a:ext cx="2455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To.____________________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A8183AA-619D-441B-A1AC-FFED02E42E8F}"/>
              </a:ext>
            </a:extLst>
          </p:cNvPr>
          <p:cNvSpPr txBox="1"/>
          <p:nvPr/>
        </p:nvSpPr>
        <p:spPr>
          <a:xfrm>
            <a:off x="9457508" y="1314995"/>
            <a:ext cx="2551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From._________________</a:t>
            </a:r>
            <a:endParaRPr lang="ko-KR" altLang="en-US" dirty="0"/>
          </a:p>
        </p:txBody>
      </p:sp>
      <p:sp>
        <p:nvSpPr>
          <p:cNvPr id="22" name="이등변 삼각형 21">
            <a:extLst>
              <a:ext uri="{FF2B5EF4-FFF2-40B4-BE49-F238E27FC236}">
                <a16:creationId xmlns:a16="http://schemas.microsoft.com/office/drawing/2014/main" id="{50AC4932-1F89-4D60-9BFC-13F5FD20EB1C}"/>
              </a:ext>
            </a:extLst>
          </p:cNvPr>
          <p:cNvSpPr/>
          <p:nvPr/>
        </p:nvSpPr>
        <p:spPr>
          <a:xfrm rot="10800000">
            <a:off x="9357360" y="113211"/>
            <a:ext cx="2534194" cy="571192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042C7C0-5CAA-4253-9DBC-D4FD328F6983}"/>
              </a:ext>
            </a:extLst>
          </p:cNvPr>
          <p:cNvSpPr/>
          <p:nvPr/>
        </p:nvSpPr>
        <p:spPr>
          <a:xfrm>
            <a:off x="7515497" y="74022"/>
            <a:ext cx="1689463" cy="3831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Send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0C8EC60-2463-4BC2-9B20-1B07075EE52C}"/>
              </a:ext>
            </a:extLst>
          </p:cNvPr>
          <p:cNvSpPr/>
          <p:nvPr/>
        </p:nvSpPr>
        <p:spPr>
          <a:xfrm>
            <a:off x="5749834" y="74021"/>
            <a:ext cx="1689463" cy="3831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Save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843547C2-F9DD-44F4-A665-25543ADCF8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00445" y="1567544"/>
            <a:ext cx="8765177" cy="5290456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B1D61D17-57CB-43FD-9AB2-123AC95BE793}"/>
              </a:ext>
            </a:extLst>
          </p:cNvPr>
          <p:cNvSpPr txBox="1"/>
          <p:nvPr/>
        </p:nvSpPr>
        <p:spPr>
          <a:xfrm>
            <a:off x="3446318" y="6858000"/>
            <a:ext cx="529936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알 수 없는 작성자 님의 </a:t>
            </a:r>
            <a:r>
              <a:rPr lang="ko-KR" altLang="en-US" sz="900">
                <a:hlinkClick r:id="rId3" tooltip="https://www.page-borders.com/lined-paper/"/>
              </a:rPr>
              <a:t>이 사진</a:t>
            </a:r>
            <a:r>
              <a:rPr lang="ko-KR" altLang="en-US" sz="900"/>
              <a:t>에는 </a:t>
            </a:r>
            <a:r>
              <a:rPr lang="ko-KR" altLang="en-US" sz="900">
                <a:hlinkClick r:id="rId4" tooltip="https://creativecommons.org/licenses/by-sa/3.0/"/>
              </a:rPr>
              <a:t>CC BY-SA</a:t>
            </a:r>
            <a:r>
              <a:rPr lang="ko-KR" altLang="en-US" sz="900"/>
              <a:t> 라이선스가 적용됩니다.</a:t>
            </a:r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EC9D1D3B-880D-491A-A6F8-050094A9F5B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-1008" r="26000" b="21458"/>
          <a:stretch/>
        </p:blipFill>
        <p:spPr>
          <a:xfrm>
            <a:off x="202474" y="518674"/>
            <a:ext cx="9022080" cy="796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6560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53</Words>
  <Application>Microsoft Office PowerPoint</Application>
  <PresentationFormat>와이드스크린</PresentationFormat>
  <Paragraphs>16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임형빈</dc:creator>
  <cp:lastModifiedBy>임형빈</cp:lastModifiedBy>
  <cp:revision>2</cp:revision>
  <dcterms:created xsi:type="dcterms:W3CDTF">2022-01-18T08:55:25Z</dcterms:created>
  <dcterms:modified xsi:type="dcterms:W3CDTF">2022-01-19T08:51:13Z</dcterms:modified>
</cp:coreProperties>
</file>