
<file path=[Content_Types].xml><?xml version="1.0" encoding="utf-8"?>
<Types xmlns="http://schemas.openxmlformats.org/package/2006/content-types">
  <Override PartName="/ppt/slides/slide3.xml" ContentType="application/vnd.openxmlformats-officedocument.presentationml.slide+xml"/>
  <Override PartName="/docProps/core.xml" ContentType="application/vnd.openxmlformats-package.core-properties+xml"/>
  <Override PartName="/ppt/slideLayouts/slideLayout6.xml" ContentType="application/vnd.openxmlformats-officedocument.presentationml.slideLayout+xml"/>
  <Default Extension="rels" ContentType="application/vnd.openxmlformats-package.relationships+xml"/>
  <Override PartName="/ppt/slides/slide5.xml" ContentType="application/vnd.openxmlformats-officedocument.presentationml.slide+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ppt/slides/slide2.xml" ContentType="application/vnd.openxmlformats-officedocument.presentationml.slide+xml"/>
  <Override PartName="/docProps/app.xml" ContentType="application/vnd.openxmlformats-officedocument.extended-properties+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s/slide4.xml" ContentType="application/vnd.openxmlformats-officedocument.presentationml.slide+xml"/>
  <Override PartName="/ppt/viewProps.xml" ContentType="application/vnd.openxmlformats-officedocument.presentationml.viewProps+xml"/>
  <Override PartName="/ppt/slideLayouts/slideLayout7.xml" ContentType="application/vnd.openxmlformats-officedocument.presentationml.slideLayout+xml"/>
  <Override PartName="/ppt/slides/slide6.xml" ContentType="application/vnd.openxmlformats-officedocument.presentationml.slide+xml"/>
  <Override PartName="/ppt/slideLayouts/slideLayout9.xml" ContentType="application/vnd.openxmlformats-officedocument.presentationml.slideLayout+xml"/>
  <Default Extension="jpeg" ContentType="image/jpeg"/>
  <Override PartName="/ppt/presProps.xml" ContentType="application/vnd.openxmlformats-officedocument.presentationml.presProps+xml"/>
  <Override PartName="/ppt/slideLayouts/slideLayout2.xml" ContentType="application/vnd.openxmlformats-officedocument.presentationml.slideLayout+xml"/>
  <Override PartName="/ppt/presentation.xml" ContentType="application/vnd.openxmlformats-officedocument.presentationml.presentation.main+xml"/>
  <Default Extension="bin" ContentType="application/vnd.openxmlformats-officedocument.presentationml.printerSettings"/>
  <Override PartName="/ppt/slides/slide1.xml" ContentType="application/vnd.openxmlformats-officedocument.presentationml.slide+xml"/>
  <Override PartName="/ppt/slideLayouts/slideLayout10.xml" ContentType="application/vnd.openxmlformats-officedocument.presentationml.slideLayout+xml"/>
  <Override PartName="/ppt/tableStyles.xml" ContentType="application/vnd.openxmlformats-officedocument.presentationml.tableStyles+xml"/>
  <Override PartName="/ppt/slideLayouts/slideLayout4.xml" ContentType="application/vnd.openxmlformats-officedocument.presentationml.slideLayout+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60" r:id="rId1"/>
  </p:sldMasterIdLst>
  <p:sldIdLst>
    <p:sldId id="257" r:id="rId2"/>
    <p:sldId id="258" r:id="rId3"/>
    <p:sldId id="259" r:id="rId4"/>
    <p:sldId id="260" r:id="rId5"/>
    <p:sldId id="261" r:id="rId6"/>
    <p:sldId id="262"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p:cViewPr varScale="1">
        <p:scale>
          <a:sx n="77" d="100"/>
          <a:sy n="77" d="100"/>
        </p:scale>
        <p:origin x="-1248"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A5E92EDA-23E9-0340-85F1-47A0A13C680C}" type="datetimeFigureOut">
              <a:rPr lang="en-US" smtClean="0"/>
              <a:t>11/14/15</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187F54EF-C330-AB4D-8DBE-168B4D37DBA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5E92EDA-23E9-0340-85F1-47A0A13C680C}" type="datetimeFigureOut">
              <a:rPr lang="en-US" smtClean="0"/>
              <a:t>11/14/15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7F54EF-C330-AB4D-8DBE-168B4D37DBA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A5E92EDA-23E9-0340-85F1-47A0A13C680C}" type="datetimeFigureOut">
              <a:rPr lang="en-US" smtClean="0"/>
              <a:t>11/14/15</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187F54EF-C330-AB4D-8DBE-168B4D37DBA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5E92EDA-23E9-0340-85F1-47A0A13C680C}" type="datetimeFigureOut">
              <a:rPr lang="en-US" smtClean="0"/>
              <a:t>11/14/15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87F54EF-C330-AB4D-8DBE-168B4D37DBA8}"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A5E92EDA-23E9-0340-85F1-47A0A13C680C}" type="datetimeFigureOut">
              <a:rPr lang="en-US" smtClean="0"/>
              <a:t>11/14/15</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87F54EF-C330-AB4D-8DBE-168B4D37DBA8}"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A5E92EDA-23E9-0340-85F1-47A0A13C680C}" type="datetimeFigureOut">
              <a:rPr lang="en-US" smtClean="0"/>
              <a:t>11/14/15</a:t>
            </a:fld>
            <a:endParaRPr lang="en-US"/>
          </a:p>
        </p:txBody>
      </p:sp>
      <p:sp>
        <p:nvSpPr>
          <p:cNvPr id="10" name="Slide Number Placeholder 9"/>
          <p:cNvSpPr>
            <a:spLocks noGrp="1"/>
          </p:cNvSpPr>
          <p:nvPr>
            <p:ph type="sldNum" sz="quarter" idx="16"/>
          </p:nvPr>
        </p:nvSpPr>
        <p:spPr/>
        <p:txBody>
          <a:bodyPr rtlCol="0"/>
          <a:lstStyle/>
          <a:p>
            <a:fld id="{187F54EF-C330-AB4D-8DBE-168B4D37DBA8}"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A5E92EDA-23E9-0340-85F1-47A0A13C680C}" type="datetimeFigureOut">
              <a:rPr lang="en-US" smtClean="0"/>
              <a:t>11/14/15</a:t>
            </a:fld>
            <a:endParaRPr lang="en-US"/>
          </a:p>
        </p:txBody>
      </p:sp>
      <p:sp>
        <p:nvSpPr>
          <p:cNvPr id="12" name="Slide Number Placeholder 11"/>
          <p:cNvSpPr>
            <a:spLocks noGrp="1"/>
          </p:cNvSpPr>
          <p:nvPr>
            <p:ph type="sldNum" sz="quarter" idx="16"/>
          </p:nvPr>
        </p:nvSpPr>
        <p:spPr/>
        <p:txBody>
          <a:bodyPr rtlCol="0"/>
          <a:lstStyle/>
          <a:p>
            <a:fld id="{187F54EF-C330-AB4D-8DBE-168B4D37DBA8}"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5E92EDA-23E9-0340-85F1-47A0A13C680C}" type="datetimeFigureOut">
              <a:rPr lang="en-US" smtClean="0"/>
              <a:t>11/14/15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87F54EF-C330-AB4D-8DBE-168B4D37DBA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E92EDA-23E9-0340-85F1-47A0A13C680C}" type="datetimeFigureOut">
              <a:rPr lang="en-US" smtClean="0"/>
              <a:t>11/14/15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87F54EF-C330-AB4D-8DBE-168B4D37DBA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5E92EDA-23E9-0340-85F1-47A0A13C680C}" type="datetimeFigureOut">
              <a:rPr lang="en-US" smtClean="0"/>
              <a:t>11/14/15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87F54EF-C330-AB4D-8DBE-168B4D37DBA8}"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A5E92EDA-23E9-0340-85F1-47A0A13C680C}" type="datetimeFigureOut">
              <a:rPr lang="en-US" smtClean="0"/>
              <a:t>11/14/15</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187F54EF-C330-AB4D-8DBE-168B4D37DBA8}"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A5E92EDA-23E9-0340-85F1-47A0A13C680C}" type="datetimeFigureOut">
              <a:rPr lang="en-US" smtClean="0"/>
              <a:t>11/14/15</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87F54EF-C330-AB4D-8DBE-168B4D37DB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Welcome to an Introduction to Computer Programming. With these series of lessons, we aim to introduce the power of computer programming using fun and unique methods.</a:t>
            </a:r>
            <a:r>
              <a:rPr lang="en-US" dirty="0" smtClean="0"/>
              <a:t> </a:t>
            </a:r>
          </a:p>
          <a:p>
            <a:r>
              <a:rPr lang="en-US" dirty="0" smtClean="0"/>
              <a:t>In </a:t>
            </a:r>
            <a:r>
              <a:rPr lang="en-US" dirty="0" smtClean="0"/>
              <a:t>many ways, computer programming is quickly becoming a skill as necessary as using email. And it is believed that becoming fluent in a programming language is far more useful than being fluent in any foreign.  We have programs that can translate a foreign language anyways!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lstStyle/>
          <a:p>
            <a:r>
              <a:rPr lang="en-US" dirty="0" smtClean="0"/>
              <a:t>Almost every profession uses software to manage their business, and computer </a:t>
            </a:r>
            <a:r>
              <a:rPr lang="en-US" dirty="0" smtClean="0"/>
              <a:t>programmers </a:t>
            </a:r>
            <a:r>
              <a:rPr lang="en-US" dirty="0" smtClean="0"/>
              <a:t>are increasingly needed to develop</a:t>
            </a:r>
            <a:r>
              <a:rPr lang="en-US" b="1" i="1" dirty="0" smtClean="0"/>
              <a:t> this</a:t>
            </a:r>
            <a:r>
              <a:rPr lang="en-US" dirty="0" smtClean="0"/>
              <a:t> software. Which is a reason why individuals skilled in Software Development are in high demand. And software is the ultimate tool for aspiring entrepreneurs. Armed with nothing more than a computer and internet,</a:t>
            </a:r>
            <a:r>
              <a:rPr lang="en-US" dirty="0" smtClean="0"/>
              <a:t> developers </a:t>
            </a:r>
            <a:r>
              <a:rPr lang="en-US" dirty="0" smtClean="0"/>
              <a:t>can make profits with simple ideas.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Expect</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These series of classes will attempt to introduce you and your student to the world of computer programming on a technical level.  And I must emphasize </a:t>
            </a:r>
            <a:r>
              <a:rPr lang="en-US" i="1" u="sng" dirty="0" smtClean="0"/>
              <a:t>technical level</a:t>
            </a:r>
            <a:r>
              <a:rPr lang="en-US" dirty="0" smtClean="0"/>
              <a:t>.  The buzz word STEM (Science, Technology, Engineering, and Math) is a hot topic right now.  Hundreds of millions of dollars are being spent on programs and initiatives to introduce STEM to kids K-12, in an effort to prepare students for the jobs of the future.  What's important to recognize is the subtle difference between "exposing" our students to STEM-related careers and "preparing" them for these careers.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Expect</a:t>
            </a:r>
            <a:endParaRPr lang="en-US" dirty="0"/>
          </a:p>
        </p:txBody>
      </p:sp>
      <p:sp>
        <p:nvSpPr>
          <p:cNvPr id="3" name="Content Placeholder 2"/>
          <p:cNvSpPr>
            <a:spLocks noGrp="1"/>
          </p:cNvSpPr>
          <p:nvPr>
            <p:ph sz="quarter" idx="1"/>
          </p:nvPr>
        </p:nvSpPr>
        <p:spPr/>
        <p:txBody>
          <a:bodyPr/>
          <a:lstStyle/>
          <a:p>
            <a:r>
              <a:rPr lang="en-US" dirty="0" smtClean="0"/>
              <a:t>STEM careers require a unique ability to create things that don’t already exists, with no exact instruction on how to create it.  Exposing students to computer programming relates to what I like to call the TRAIN CONDUCTOR EXPERIENCE: </a:t>
            </a:r>
          </a:p>
          <a:p>
            <a:pPr>
              <a:buNone/>
            </a:pPr>
            <a:r>
              <a:rPr lang="en-US" b="1" i="1" dirty="0" smtClean="0"/>
              <a:t>“Type ‘Right’ twice to see the ball bounce across the screen”</a:t>
            </a:r>
            <a:r>
              <a:rPr lang="en-US" dirty="0" smtClean="0"/>
              <a: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Expect</a:t>
            </a:r>
            <a:endParaRPr lang="en-US" dirty="0"/>
          </a:p>
        </p:txBody>
      </p:sp>
      <p:sp>
        <p:nvSpPr>
          <p:cNvPr id="3" name="Content Placeholder 2"/>
          <p:cNvSpPr>
            <a:spLocks noGrp="1"/>
          </p:cNvSpPr>
          <p:nvPr>
            <p:ph sz="quarter" idx="1"/>
          </p:nvPr>
        </p:nvSpPr>
        <p:spPr/>
        <p:txBody>
          <a:bodyPr/>
          <a:lstStyle/>
          <a:p>
            <a:r>
              <a:rPr lang="en-US" dirty="0" smtClean="0"/>
              <a:t>But PREPARING students for computer programming actually relates to: </a:t>
            </a:r>
          </a:p>
          <a:p>
            <a:pPr>
              <a:buNone/>
            </a:pPr>
            <a:r>
              <a:rPr lang="en-US" b="1" i="1" dirty="0" smtClean="0"/>
              <a:t>“Create a program that will allow fellow students to bounce a ball by typing ‘Right’ twice”. </a:t>
            </a:r>
            <a:r>
              <a:rPr lang="en-US" dirty="0" smtClean="0"/>
              <a:t> </a:t>
            </a:r>
          </a:p>
          <a:p>
            <a:r>
              <a:rPr lang="en-US" dirty="0" smtClean="0"/>
              <a:t>We will aim to prepare students to use their skills and become creators of technology. And we will strive to introduce these concepts in a format that identifies specifically with parents and students of color.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Skills You Need	</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Remember that the fields of STEM require constant learning.  And the ""#1 skill that is needed for any student is the ability to be a Self-Learner"". </a:t>
            </a:r>
            <a:r>
              <a:rPr lang="en-US" dirty="0" smtClean="0"/>
              <a:t> </a:t>
            </a:r>
          </a:p>
          <a:p>
            <a:r>
              <a:rPr lang="en-US" dirty="0" smtClean="0"/>
              <a:t>Above </a:t>
            </a:r>
            <a:r>
              <a:rPr lang="en-US" dirty="0" smtClean="0"/>
              <a:t>anything else, you should train yourself to be a problem solver. </a:t>
            </a:r>
            <a:r>
              <a:rPr lang="en-US" dirty="0" smtClean="0"/>
              <a:t> </a:t>
            </a:r>
          </a:p>
          <a:p>
            <a:r>
              <a:rPr lang="en-US" dirty="0" smtClean="0"/>
              <a:t>Given </a:t>
            </a:r>
            <a:r>
              <a:rPr lang="en-US" dirty="0" smtClean="0"/>
              <a:t>your computer and access to the internet, challenge yourself to find out how to do the things that you can't do.  And when the answer isn't clear, TRY your own solution until you get it right.  This is the joy of STEM!   </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31</TotalTime>
  <Words>495</Words>
  <Application>Microsoft Macintosh PowerPoint</Application>
  <PresentationFormat>On-screen Show (4:3)</PresentationFormat>
  <Paragraphs>18</Paragraphs>
  <Slides>6</Slides>
  <Notes>0</Notes>
  <HiddenSlides>0</HiddenSlides>
  <MMClips>0</MMClips>
  <ScaleCrop>false</ScaleCrop>
  <HeadingPairs>
    <vt:vector size="4" baseType="variant">
      <vt:variant>
        <vt:lpstr>Design Template</vt:lpstr>
      </vt:variant>
      <vt:variant>
        <vt:i4>1</vt:i4>
      </vt:variant>
      <vt:variant>
        <vt:lpstr>Slide Titles</vt:lpstr>
      </vt:variant>
      <vt:variant>
        <vt:i4>6</vt:i4>
      </vt:variant>
    </vt:vector>
  </HeadingPairs>
  <TitlesOfParts>
    <vt:vector size="7" baseType="lpstr">
      <vt:lpstr>Median</vt:lpstr>
      <vt:lpstr>Introduction</vt:lpstr>
      <vt:lpstr>Introduction</vt:lpstr>
      <vt:lpstr>What to Expect</vt:lpstr>
      <vt:lpstr>What to Expect</vt:lpstr>
      <vt:lpstr>What to Expect</vt:lpstr>
      <vt:lpstr>Skills You Need </vt:lpstr>
    </vt:vector>
  </TitlesOfParts>
  <Company>Ronnie King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Ronnie King</dc:creator>
  <cp:lastModifiedBy>Ronnie King</cp:lastModifiedBy>
  <cp:revision>3</cp:revision>
  <dcterms:created xsi:type="dcterms:W3CDTF">2015-11-15T04:30:35Z</dcterms:created>
  <dcterms:modified xsi:type="dcterms:W3CDTF">2015-11-15T05:01:47Z</dcterms:modified>
</cp:coreProperties>
</file>