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94538AE-EE7F-4E41-83F0-8989BC002FD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B0372C-773B-FD4E-B9E2-3CA1EA85AE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38AE-EE7F-4E41-83F0-8989BC002FD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372C-773B-FD4E-B9E2-3CA1EA85A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94538AE-EE7F-4E41-83F0-8989BC002FD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1B0372C-773B-FD4E-B9E2-3CA1EA85AE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38AE-EE7F-4E41-83F0-8989BC002FD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B0372C-773B-FD4E-B9E2-3CA1EA85AE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38AE-EE7F-4E41-83F0-8989BC002FD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1B0372C-773B-FD4E-B9E2-3CA1EA85AE2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94538AE-EE7F-4E41-83F0-8989BC002FD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1B0372C-773B-FD4E-B9E2-3CA1EA85AE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94538AE-EE7F-4E41-83F0-8989BC002FD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1B0372C-773B-FD4E-B9E2-3CA1EA85AE2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38AE-EE7F-4E41-83F0-8989BC002FD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B0372C-773B-FD4E-B9E2-3CA1EA85A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38AE-EE7F-4E41-83F0-8989BC002FD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B0372C-773B-FD4E-B9E2-3CA1EA85A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38AE-EE7F-4E41-83F0-8989BC002FD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B0372C-773B-FD4E-B9E2-3CA1EA85AE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94538AE-EE7F-4E41-83F0-8989BC002FD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1B0372C-773B-FD4E-B9E2-3CA1EA85AE2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94538AE-EE7F-4E41-83F0-8989BC002FD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1B0372C-773B-FD4E-B9E2-3CA1EA85AE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Before we get too deep into our coding, lets take a step back to talk about computers in general.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Computers </a:t>
            </a:r>
            <a:r>
              <a:rPr lang="en-US" dirty="0" smtClean="0"/>
              <a:t>are represented by many different things, besides just the normal laptop or desktop.  Cell phones are computers, </a:t>
            </a:r>
            <a:r>
              <a:rPr lang="en-US" dirty="0" err="1" smtClean="0"/>
              <a:t>smartTVs</a:t>
            </a:r>
            <a:r>
              <a:rPr lang="en-US" dirty="0" smtClean="0"/>
              <a:t> are computers, video game systems, and more.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Keeping </a:t>
            </a:r>
            <a:r>
              <a:rPr lang="en-US" dirty="0" smtClean="0"/>
              <a:t>it simple,</a:t>
            </a:r>
            <a:r>
              <a:rPr lang="en-US" dirty="0" smtClean="0"/>
              <a:t> ALL </a:t>
            </a:r>
            <a:r>
              <a:rPr lang="en-US" dirty="0" smtClean="0"/>
              <a:t>computers are made of two things: Hardware and Software.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4" name="Picture 3" descr="hardw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453" y="4018243"/>
            <a:ext cx="2853595" cy="207775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hardware of a computer is anything that you can feel and touch.  The physical parts of a computer.  The metal and pieces that make up the devices that we use.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These </a:t>
            </a:r>
            <a:r>
              <a:rPr lang="en-US" dirty="0" smtClean="0"/>
              <a:t>pieces include keyboards, mouse, monitor, </a:t>
            </a:r>
            <a:r>
              <a:rPr lang="en-US" dirty="0" err="1" smtClean="0"/>
              <a:t>Playstation</a:t>
            </a:r>
            <a:r>
              <a:rPr lang="en-US" dirty="0" smtClean="0"/>
              <a:t>, cell, wires, and more.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hardware is the parts and pieces of a computer, then Software is the brains of the computer.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Software </a:t>
            </a:r>
            <a:r>
              <a:rPr lang="en-US" dirty="0" smtClean="0"/>
              <a:t>tells the hardware on the computer exactly what to do and how to do it.  You can’t touch or feel software, but without it, the computer would just be a pile of metals and screws. </a:t>
            </a:r>
            <a:r>
              <a:rPr lang="en-US" dirty="0" smtClean="0"/>
              <a:t> </a:t>
            </a:r>
          </a:p>
        </p:txBody>
      </p:sp>
      <p:pic>
        <p:nvPicPr>
          <p:cNvPr id="4" name="Picture 3" descr="softw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241" y="4423775"/>
            <a:ext cx="3158759" cy="2434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software tells the computer what to show on the screen, what happens when you send a text, and how many points you’ll score when playing the Michael Jackson Experience on </a:t>
            </a:r>
            <a:r>
              <a:rPr lang="en-US" dirty="0" err="1" smtClean="0"/>
              <a:t>Wii</a:t>
            </a:r>
            <a:r>
              <a:rPr lang="en-US" dirty="0" smtClean="0"/>
              <a:t>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Software </a:t>
            </a:r>
            <a:r>
              <a:rPr lang="en-US" dirty="0" smtClean="0"/>
              <a:t>can be the video games that we play, the apps on our phones, the desktop applications like Microsoft Word, and even social media platforms such as </a:t>
            </a:r>
            <a:r>
              <a:rPr lang="en-US" dirty="0" err="1" smtClean="0"/>
              <a:t>Facebook</a:t>
            </a:r>
            <a:r>
              <a:rPr lang="en-US" dirty="0" smtClean="0"/>
              <a:t> and Twitter.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23</TotalTime>
  <Words>255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Getting Started</vt:lpstr>
      <vt:lpstr>Hardware</vt:lpstr>
      <vt:lpstr>Software</vt:lpstr>
      <vt:lpstr>Software</vt:lpstr>
    </vt:vector>
  </TitlesOfParts>
  <Company>Ronnie King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Ronnie King</dc:creator>
  <cp:lastModifiedBy>Ronnie King</cp:lastModifiedBy>
  <cp:revision>1</cp:revision>
  <dcterms:created xsi:type="dcterms:W3CDTF">2015-11-15T12:11:22Z</dcterms:created>
  <dcterms:modified xsi:type="dcterms:W3CDTF">2015-11-15T12:34:28Z</dcterms:modified>
</cp:coreProperties>
</file>