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0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79095-12AE-4F0E-B41C-1BB5D45EB484}" type="datetimeFigureOut">
              <a:rPr lang="de-DE" smtClean="0"/>
              <a:t>07.04.2011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4AE2A-7C69-41A5-9304-AF41C13E76C2}" type="slidenum">
              <a:rPr lang="de-DE" smtClean="0"/>
              <a:t>‹Nr.›</a:t>
            </a:fld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htec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htec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htec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899592" y="1453896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429000"/>
            <a:ext cx="7772400" cy="1508760"/>
          </a:xfrm>
        </p:spPr>
        <p:txBody>
          <a:bodyPr lIns="100584" tIns="4572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dirty="0" smtClean="0"/>
              <a:t>Formatvorlage des Untertitelmasters durch Klicken bearbeiten</a:t>
            </a:r>
            <a:endParaRPr kumimoji="0" lang="en-US" dirty="0"/>
          </a:p>
        </p:txBody>
      </p:sp>
      <p:sp>
        <p:nvSpPr>
          <p:cNvPr id="56" name="Rechtec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htec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htec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htec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79095-12AE-4F0E-B41C-1BB5D45EB484}" type="datetimeFigureOut">
              <a:rPr lang="de-DE" smtClean="0"/>
              <a:t>07.04.2011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4AE2A-7C69-41A5-9304-AF41C13E76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79095-12AE-4F0E-B41C-1BB5D45EB484}" type="datetimeFigureOut">
              <a:rPr lang="de-DE" smtClean="0"/>
              <a:t>07.04.2011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4AE2A-7C69-41A5-9304-AF41C13E76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79095-12AE-4F0E-B41C-1BB5D45EB484}" type="datetimeFigureOut">
              <a:rPr lang="de-DE" smtClean="0"/>
              <a:t>07.04.2011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4AE2A-7C69-41A5-9304-AF41C13E76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ihand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ihand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ihand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ihand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ihand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ihand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ihand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ihand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ihand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ihand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ihand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ihand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ihand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79095-12AE-4F0E-B41C-1BB5D45EB484}" type="datetimeFigureOut">
              <a:rPr lang="de-DE" smtClean="0"/>
              <a:t>07.04.2011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4AE2A-7C69-41A5-9304-AF41C13E76C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htec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79095-12AE-4F0E-B41C-1BB5D45EB484}" type="datetimeFigureOut">
              <a:rPr lang="de-DE" smtClean="0"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4AE2A-7C69-41A5-9304-AF41C13E76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>
            <a:noAutofit/>
          </a:bodyPr>
          <a:lstStyle>
            <a:lvl1pPr marL="73152" indent="0" algn="l">
              <a:buNone/>
              <a:defRPr sz="3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>
            <a:noAutofit/>
          </a:bodyPr>
          <a:lstStyle>
            <a:lvl1pPr marL="73152" indent="0">
              <a:buNone/>
              <a:defRPr sz="3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79095-12AE-4F0E-B41C-1BB5D45EB484}" type="datetimeFigureOut">
              <a:rPr lang="de-DE" smtClean="0"/>
              <a:t>07.04.2011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4AE2A-7C69-41A5-9304-AF41C13E76C2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htec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htec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htec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htec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htec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htec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79095-12AE-4F0E-B41C-1BB5D45EB484}" type="datetimeFigureOut">
              <a:rPr lang="de-DE" smtClean="0"/>
              <a:t>07.04.2011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4AE2A-7C69-41A5-9304-AF41C13E76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79095-12AE-4F0E-B41C-1BB5D45EB484}" type="datetimeFigureOut">
              <a:rPr lang="de-DE" smtClean="0"/>
              <a:t>07.04.2011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4AE2A-7C69-41A5-9304-AF41C13E76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79095-12AE-4F0E-B41C-1BB5D45EB484}" type="datetimeFigureOut">
              <a:rPr lang="de-DE" smtClean="0"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64AE2A-7C69-41A5-9304-AF41C13E76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Gerade Verbindung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grpSp>
        <p:nvGrpSpPr>
          <p:cNvPr id="14" name="Gruppieren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Gerade Verbindung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Gerade Verbindung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0779095-12AE-4F0E-B41C-1BB5D45EB484}" type="datetimeFigureOut">
              <a:rPr lang="de-DE" smtClean="0"/>
              <a:t>07.04.2011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A64AE2A-7C69-41A5-9304-AF41C13E76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htec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htec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htec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htec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0779095-12AE-4F0E-B41C-1BB5D45EB484}" type="datetimeFigureOut">
              <a:rPr lang="de-DE" smtClean="0"/>
              <a:t>07.04.2011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A64AE2A-7C69-41A5-9304-AF41C13E76C2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MyCourses</a:t>
            </a:r>
            <a:r>
              <a:rPr lang="de-DE" dirty="0" smtClean="0"/>
              <a:t> – a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 err="1" smtClean="0"/>
              <a:t>Scheduling</a:t>
            </a:r>
            <a:r>
              <a:rPr lang="de-DE" dirty="0" smtClean="0"/>
              <a:t> Problem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and</a:t>
            </a:r>
            <a:r>
              <a:rPr lang="de-DE" dirty="0" smtClean="0"/>
              <a:t> a Softwareengineering Project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about our awesomeness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SceTris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Team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Web </a:t>
            </a:r>
            <a:r>
              <a:rPr lang="de-DE" dirty="0" err="1" smtClean="0"/>
              <a:t>Application</a:t>
            </a:r>
            <a:endParaRPr lang="de-DE" dirty="0"/>
          </a:p>
        </p:txBody>
      </p:sp>
      <p:pic>
        <p:nvPicPr>
          <p:cNvPr id="13" name="Inhaltsplatzhalter 12" descr="vlcsnap-2011-04-07-09h04m28s134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23580"/>
            <a:ext cx="4040188" cy="3030141"/>
          </a:xfrm>
        </p:spPr>
      </p:pic>
      <p:pic>
        <p:nvPicPr>
          <p:cNvPr id="14" name="Inhaltsplatzhalter 13" descr="Bildschirmfoto 2011-01-11 um 19.37.52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3175596"/>
            <a:ext cx="4041775" cy="252610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Management</a:t>
            </a:r>
            <a:endParaRPr lang="de-DE" dirty="0"/>
          </a:p>
        </p:txBody>
      </p:sp>
      <p:pic>
        <p:nvPicPr>
          <p:cNvPr id="1026" name="Picture 2" descr="D:\Users\FetterBoba\Documents\My Dropbox\SCORE\FINAL DELIVERABLE\SceTris MyCourses\Final (after Iteration6)\Wiki milestone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891461"/>
            <a:ext cx="4038600" cy="2283165"/>
          </a:xfrm>
          <a:prstGeom prst="rect">
            <a:avLst/>
          </a:prstGeom>
          <a:noFill/>
        </p:spPr>
      </p:pic>
      <p:pic>
        <p:nvPicPr>
          <p:cNvPr id="1027" name="Picture 3" descr="D:\Users\FetterBoba\Documents\My Dropbox\SCORE\pre_hawaii\report\images\spiralmodell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219" y="1770063"/>
            <a:ext cx="2262438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24074"/>
            <a:ext cx="7772400" cy="42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 </a:t>
            </a:r>
            <a:endParaRPr lang="de-DE" dirty="0"/>
          </a:p>
        </p:txBody>
      </p:sp>
      <p:pic>
        <p:nvPicPr>
          <p:cNvPr id="2050" name="Picture 2" descr="D:\Users\FetterBoba\Documents\My Dropbox\SCORE\FINAL DELIVERABLE\SceTris MyCourses\Iteration 5\Architecture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05236"/>
            <a:ext cx="4038600" cy="2855616"/>
          </a:xfrm>
          <a:prstGeom prst="rect">
            <a:avLst/>
          </a:prstGeom>
          <a:noFill/>
        </p:spPr>
      </p:pic>
      <p:pic>
        <p:nvPicPr>
          <p:cNvPr id="2051" name="Picture 3" descr="D:\Users\FetterBoba\Documents\My Dropbox\SCORE\FINAL DELIVERABLE\SceTris MyCourses\Iteration 1 (Protoyping)\Domain model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138" y="3002374"/>
            <a:ext cx="4038600" cy="20613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Detail Magic-</a:t>
            </a:r>
            <a:r>
              <a:rPr lang="de-DE" dirty="0" err="1" smtClean="0"/>
              <a:t>Stuff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Awesomeness</a:t>
            </a:r>
            <a:r>
              <a:rPr lang="de-DE" dirty="0" smtClean="0"/>
              <a:t> Generator</a:t>
            </a:r>
          </a:p>
          <a:p>
            <a:r>
              <a:rPr lang="de-DE" dirty="0" err="1" smtClean="0"/>
              <a:t>Awesomeness</a:t>
            </a:r>
            <a:r>
              <a:rPr lang="de-DE" dirty="0" smtClean="0"/>
              <a:t> Generator 2.0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Bäm</a:t>
            </a:r>
            <a:endParaRPr lang="de-DE" dirty="0" smtClean="0"/>
          </a:p>
          <a:p>
            <a:r>
              <a:rPr lang="de-DE" dirty="0" err="1" smtClean="0"/>
              <a:t>BäBääm</a:t>
            </a:r>
            <a:endParaRPr lang="de-DE" dirty="0" smtClean="0"/>
          </a:p>
          <a:p>
            <a:r>
              <a:rPr lang="de-DE" dirty="0" err="1" smtClean="0"/>
              <a:t>Uiiii</a:t>
            </a:r>
            <a:endParaRPr lang="de-DE" dirty="0" smtClean="0"/>
          </a:p>
          <a:p>
            <a:r>
              <a:rPr lang="de-DE" dirty="0" err="1" smtClean="0"/>
              <a:t>BadaBaDäm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from the human POV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 learned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Other humanity related stuff</a:t>
            </a:r>
          </a:p>
          <a:p>
            <a:endParaRPr lang="en-US" dirty="0" smtClean="0"/>
          </a:p>
          <a:p>
            <a:r>
              <a:rPr lang="en-US" dirty="0" smtClean="0"/>
              <a:t>Project related stuff that the humans learned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are/ where it goes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 we achieved</a:t>
            </a:r>
          </a:p>
          <a:p>
            <a:r>
              <a:rPr lang="en-US" dirty="0" smtClean="0"/>
              <a:t>stuff we did not achieved</a:t>
            </a:r>
          </a:p>
          <a:p>
            <a:endParaRPr lang="en-US" dirty="0" smtClean="0"/>
          </a:p>
          <a:p>
            <a:r>
              <a:rPr lang="en-US" dirty="0" smtClean="0"/>
              <a:t>other achievement related stuff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apetu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75</Words>
  <Application>Microsoft Office PowerPoint</Application>
  <PresentationFormat>Bildschirmpräsentation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Iapetus</vt:lpstr>
      <vt:lpstr>MyCourses – a Course Scheduling Problem</vt:lpstr>
      <vt:lpstr>SceTris</vt:lpstr>
      <vt:lpstr>Team Management</vt:lpstr>
      <vt:lpstr>Time management</vt:lpstr>
      <vt:lpstr>Technologies </vt:lpstr>
      <vt:lpstr>Detail Magic-Stuff</vt:lpstr>
      <vt:lpstr>Features</vt:lpstr>
      <vt:lpstr>Project from the human POV</vt:lpstr>
      <vt:lpstr>Where we are/ where it goes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MyCourses – a Course Scheduling Problem</dc:title>
  <dc:creator>David Bialik</dc:creator>
  <cp:lastModifiedBy>David Bialik</cp:lastModifiedBy>
  <cp:revision>4</cp:revision>
  <dcterms:created xsi:type="dcterms:W3CDTF">2011-04-07T06:54:17Z</dcterms:created>
  <dcterms:modified xsi:type="dcterms:W3CDTF">2011-04-07T07:26:51Z</dcterms:modified>
</cp:coreProperties>
</file>