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на </a:t>
            </a:r>
            <a:r>
              <a:rPr lang="en-US" dirty="0" smtClean="0"/>
              <a:t>Flask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Турсынхан</a:t>
            </a:r>
            <a:r>
              <a:rPr lang="ru-RU" dirty="0" smtClean="0"/>
              <a:t> Байсал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23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Мо</a:t>
            </a:r>
            <a:r>
              <a:rPr lang="ru-RU" dirty="0" smtClean="0"/>
              <a:t>я тема проекта</a:t>
            </a:r>
            <a:r>
              <a:rPr lang="kk-KZ" dirty="0" smtClean="0"/>
              <a:t> на </a:t>
            </a:r>
            <a:r>
              <a:rPr lang="en-US" dirty="0" smtClean="0"/>
              <a:t>Flask -</a:t>
            </a:r>
            <a:r>
              <a:rPr lang="ru-RU" dirty="0" smtClean="0"/>
              <a:t> блог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k-KZ" sz="3000" dirty="0" smtClean="0"/>
              <a:t>Тема проекта – блог. Каждый пользователь может вести свой дневник, создав свой аккаунт. Регистрация очень простая, нужно ввести свое имя, никнейм, почту и пароль. 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05521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Функции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500" dirty="0" smtClean="0"/>
              <a:t>НЕ зарегистрированный пользователь НЕ может создавать записи</a:t>
            </a:r>
            <a:r>
              <a:rPr lang="kk-KZ" sz="2500" dirty="0" smtClean="0"/>
              <a:t>.</a:t>
            </a:r>
          </a:p>
          <a:p>
            <a:r>
              <a:rPr lang="kk-KZ" sz="2500" dirty="0" smtClean="0"/>
              <a:t>НЕ зарегистрированный пользователь может видеть записи других пользователей.</a:t>
            </a:r>
          </a:p>
          <a:p>
            <a:r>
              <a:rPr lang="ru-RU" sz="2500" dirty="0"/>
              <a:t>З</a:t>
            </a:r>
            <a:r>
              <a:rPr lang="ru-RU" sz="2500" dirty="0" smtClean="0"/>
              <a:t>арегистрированный </a:t>
            </a:r>
            <a:r>
              <a:rPr lang="ru-RU" sz="2500" dirty="0"/>
              <a:t>пользователь </a:t>
            </a:r>
            <a:r>
              <a:rPr lang="ru-RU" sz="2500" dirty="0" smtClean="0"/>
              <a:t>может </a:t>
            </a:r>
            <a:r>
              <a:rPr lang="ru-RU" sz="2500" dirty="0"/>
              <a:t>создавать </a:t>
            </a:r>
            <a:r>
              <a:rPr lang="ru-RU" sz="2500" dirty="0" smtClean="0"/>
              <a:t>записи</a:t>
            </a:r>
            <a:r>
              <a:rPr lang="kk-KZ" sz="2500" dirty="0"/>
              <a:t> </a:t>
            </a:r>
            <a:r>
              <a:rPr lang="kk-KZ" sz="2500" dirty="0" smtClean="0"/>
              <a:t>и смотреть записи других </a:t>
            </a:r>
            <a:r>
              <a:rPr lang="kk-KZ" sz="2500" dirty="0"/>
              <a:t>пользователей.</a:t>
            </a:r>
          </a:p>
          <a:p>
            <a:r>
              <a:rPr lang="kk-KZ" sz="2500" dirty="0" smtClean="0"/>
              <a:t>А так же, каждый пользователь может видеть имя автора, </a:t>
            </a:r>
            <a:r>
              <a:rPr lang="en-US" sz="2500" dirty="0" smtClean="0"/>
              <a:t>ID</a:t>
            </a:r>
            <a:r>
              <a:rPr lang="kk-KZ" sz="2500" dirty="0" smtClean="0"/>
              <a:t>, никнейм</a:t>
            </a:r>
            <a:endParaRPr lang="kk-KZ" sz="25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03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b="1" dirty="0" smtClean="0"/>
              <a:t>Использованы библиотеки: </a:t>
            </a:r>
            <a:r>
              <a:rPr lang="en-US" sz="3000" b="1" dirty="0" err="1" smtClean="0"/>
              <a:t>passlib.hash</a:t>
            </a:r>
            <a:r>
              <a:rPr lang="en-US" sz="3000" b="1" dirty="0"/>
              <a:t>, Flask, </a:t>
            </a:r>
            <a:r>
              <a:rPr lang="en-US" sz="3000" b="1" dirty="0" err="1" smtClean="0"/>
              <a:t>functools</a:t>
            </a:r>
            <a:r>
              <a:rPr lang="en-US" sz="3000" b="1" dirty="0" smtClean="0"/>
              <a:t>.</a:t>
            </a:r>
          </a:p>
          <a:p>
            <a:r>
              <a:rPr lang="ru-RU" sz="3000" b="1" dirty="0" smtClean="0"/>
              <a:t>Для дизайна кнопок и прочее</a:t>
            </a:r>
            <a:r>
              <a:rPr lang="kk-KZ" sz="3000" b="1" dirty="0" smtClean="0"/>
              <a:t> программы</a:t>
            </a:r>
            <a:r>
              <a:rPr lang="en-US" sz="3000" b="1" dirty="0" smtClean="0"/>
              <a:t>: bootstrap, </a:t>
            </a:r>
            <a:r>
              <a:rPr lang="en-US" sz="3000" b="1" dirty="0" err="1" smtClean="0"/>
              <a:t>ckeditor</a:t>
            </a:r>
            <a:r>
              <a:rPr lang="en-US" sz="3000" b="1" dirty="0" smtClean="0"/>
              <a:t>. </a:t>
            </a:r>
            <a:r>
              <a:rPr lang="en-US" sz="3000" b="1" dirty="0" err="1" smtClean="0"/>
              <a:t>Ckedior</a:t>
            </a:r>
            <a:r>
              <a:rPr lang="en-US" sz="3000" b="1" dirty="0" smtClean="0"/>
              <a:t> – </a:t>
            </a:r>
            <a:r>
              <a:rPr lang="ru-RU" sz="3000" b="1" dirty="0" smtClean="0"/>
              <a:t>для изменения текста</a:t>
            </a:r>
            <a:r>
              <a:rPr lang="en-US" sz="3000" b="1" dirty="0" smtClean="0"/>
              <a:t>(</a:t>
            </a:r>
            <a:r>
              <a:rPr lang="ru-RU" sz="3000" b="1" dirty="0" smtClean="0"/>
              <a:t>добавление фото</a:t>
            </a:r>
            <a:r>
              <a:rPr lang="kk-KZ" sz="3000" b="1" dirty="0" smtClean="0"/>
              <a:t>, курсив, жирный текст</a:t>
            </a:r>
            <a:r>
              <a:rPr lang="en-US" sz="3000" b="1" dirty="0" smtClean="0"/>
              <a:t>)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256619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46</TotalTime>
  <Words>124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Цитаты</vt:lpstr>
      <vt:lpstr>Проект на Flask </vt:lpstr>
      <vt:lpstr>Моя тема проекта на Flask - блог </vt:lpstr>
      <vt:lpstr>Функции программы</vt:lpstr>
      <vt:lpstr>Использованные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Flask</dc:title>
  <dc:creator>Tursynkhan.B</dc:creator>
  <cp:lastModifiedBy>Tursynkhan.B</cp:lastModifiedBy>
  <cp:revision>5</cp:revision>
  <dcterms:created xsi:type="dcterms:W3CDTF">2020-05-12T10:52:27Z</dcterms:created>
  <dcterms:modified xsi:type="dcterms:W3CDTF">2020-05-12T11:39:23Z</dcterms:modified>
</cp:coreProperties>
</file>