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7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7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7E608AB5-EC6A-464C-A54C-629D55E18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1513" r="-1" b="812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AF0D-0C03-4614-8ABD-75E38A008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" y="22194"/>
            <a:ext cx="4042256" cy="878618"/>
          </a:xfrm>
        </p:spPr>
        <p:txBody>
          <a:bodyPr anchor="b">
            <a:normAutofit fontScale="90000"/>
          </a:bodyPr>
          <a:lstStyle/>
          <a:p>
            <a:r>
              <a:rPr kumimoji="1" lang="en-US" altLang="ja-JP" sz="5400" dirty="0" err="1">
                <a:solidFill>
                  <a:srgbClr val="FFFFFF"/>
                </a:solidFill>
              </a:rPr>
              <a:t>Tasu</a:t>
            </a:r>
            <a:r>
              <a:rPr kumimoji="1" lang="en-US" altLang="ja-JP" sz="5400" dirty="0">
                <a:solidFill>
                  <a:srgbClr val="FFFFFF"/>
                </a:solidFill>
              </a:rPr>
              <a:t> Bomb</a:t>
            </a:r>
            <a:endParaRPr kumimoji="1" lang="ja-JP" altLang="en-US" sz="5400" dirty="0">
              <a:solidFill>
                <a:srgbClr val="FFFFFF"/>
              </a:solidFill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99B0E910-6DF6-4446-B306-9491D908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79" y="2830074"/>
            <a:ext cx="2324424" cy="34199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CD0DBDE-326D-423D-93F6-EF76ED15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94" y="1056107"/>
            <a:ext cx="2419688" cy="2067213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624F777-0A84-4932-B732-0260F81BCBF6}"/>
              </a:ext>
            </a:extLst>
          </p:cNvPr>
          <p:cNvSpPr txBox="1"/>
          <p:nvPr/>
        </p:nvSpPr>
        <p:spPr>
          <a:xfrm>
            <a:off x="331057" y="1077702"/>
            <a:ext cx="155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b="0" i="0" dirty="0">
                <a:solidFill>
                  <a:schemeClr val="bg1"/>
                </a:solidFill>
                <a:effectLst/>
                <a:latin typeface="Helvetica Neue"/>
              </a:rPr>
              <a:t>イメージ画像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48382F-716B-40DC-8923-F058F3213E37}"/>
              </a:ext>
            </a:extLst>
          </p:cNvPr>
          <p:cNvSpPr txBox="1"/>
          <p:nvPr/>
        </p:nvSpPr>
        <p:spPr>
          <a:xfrm>
            <a:off x="3335222" y="1584384"/>
            <a:ext cx="38352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縦画面で片手で操作する</a:t>
            </a: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</a:b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三つ種類のパズルがある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物理攻撃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魔法攻撃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ディフェンス</a:t>
            </a: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</a:b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毎回の時　ランダムなパズルがある。</a:t>
            </a:r>
          </a:p>
          <a:p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時間制限の中でできるだけパズルが消えましょう。</a:t>
            </a: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</a:b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敵の攻撃が高いなら時間制限も長いなる</a:t>
            </a: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</a:b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パズルが回れる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Tap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で場所を選ぶ　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Slide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でパズルに回られる  </a:t>
            </a:r>
          </a:p>
          <a:p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最低限のパズルが三つが必要。</a:t>
            </a: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</a:b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毎回基本の攻撃力がある</a:t>
            </a:r>
          </a:p>
          <a:p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パズルが消えた時は　上のパズルが落とす。</a:t>
            </a:r>
          </a:p>
          <a:p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  <a:ea typeface="Microsoft JhengHei" panose="020B0604030504040204" pitchFamily="34" charset="-120"/>
              </a:rPr>
              <a:t>コンボを上げでダメージも上げる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47678E-C950-4424-8840-BDC544F415BC}"/>
              </a:ext>
            </a:extLst>
          </p:cNvPr>
          <p:cNvSpPr txBox="1"/>
          <p:nvPr/>
        </p:nvSpPr>
        <p:spPr>
          <a:xfrm>
            <a:off x="3335222" y="1077702"/>
            <a:ext cx="383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effectLst/>
                <a:latin typeface="+mj-lt"/>
              </a:rPr>
              <a:t>プレイ方法</a:t>
            </a:r>
            <a:endParaRPr lang="ja-JP" altLang="en-US" sz="2400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F18006-21C1-40EE-AB3E-56F46E44D1C6}"/>
              </a:ext>
            </a:extLst>
          </p:cNvPr>
          <p:cNvSpPr txBox="1"/>
          <p:nvPr/>
        </p:nvSpPr>
        <p:spPr>
          <a:xfrm>
            <a:off x="7748060" y="1056498"/>
            <a:ext cx="383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セールスポイント</a:t>
            </a:r>
            <a:endParaRPr lang="ja-JP" alt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BCA20E-C51F-4780-BA42-BDC069301143}"/>
              </a:ext>
            </a:extLst>
          </p:cNvPr>
          <p:cNvSpPr txBox="1"/>
          <p:nvPr/>
        </p:nvSpPr>
        <p:spPr>
          <a:xfrm>
            <a:off x="7773507" y="1582891"/>
            <a:ext cx="3835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</a:rPr>
              <a:t>みんなに最低時間と最高ダメージを競争する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</a:rPr>
              <a:t>連鎖が作るの爽快感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0" dirty="0">
                <a:solidFill>
                  <a:srgbClr val="D4D4D4"/>
                </a:solidFill>
                <a:effectLst/>
                <a:latin typeface="+mj-lt"/>
              </a:rPr>
              <a:t>強烈な攻撃をディフェンスしたの達成感</a:t>
            </a:r>
          </a:p>
          <a:p>
            <a:endParaRPr kumimoji="1" lang="ja-JP" altLang="en-US" sz="1400" dirty="0">
              <a:latin typeface="+mj-lt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AF0B744-8F86-482B-8CBA-63053BA22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545" y="2752442"/>
            <a:ext cx="2571379" cy="394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6357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128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AvenirNext LT Pro Medium</vt:lpstr>
      <vt:lpstr>Helvetica Neue</vt:lpstr>
      <vt:lpstr>Arial</vt:lpstr>
      <vt:lpstr>Avenir Next LT Pro</vt:lpstr>
      <vt:lpstr>Consolas</vt:lpstr>
      <vt:lpstr>Sagona Book</vt:lpstr>
      <vt:lpstr>ExploreVTI</vt:lpstr>
      <vt:lpstr>Tasu Bomb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Tasu Bomb</dc:title>
  <dc:creator>tzuchieh</dc:creator>
  <cp:lastModifiedBy>tzuchieh</cp:lastModifiedBy>
  <cp:revision>4</cp:revision>
  <dcterms:created xsi:type="dcterms:W3CDTF">2020-12-04T06:27:14Z</dcterms:created>
  <dcterms:modified xsi:type="dcterms:W3CDTF">2020-12-04T06:56:49Z</dcterms:modified>
</cp:coreProperties>
</file>