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588-A122-989D-60A2-A8D8900B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2BA04-1F8D-5281-D3AD-C92F8C58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730D-3075-3112-3B38-E60494B4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0F65-A402-40A2-CE55-E9428795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A176-9CF0-D460-DA2F-9B100451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618-60BE-BED8-BBBF-5F8FFEE5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127A4-222E-5836-0515-D551632C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1EA5-9B37-318B-5731-BBA6CDD5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050E-8940-E5BE-C6F5-FAE5DFBB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094C-56A4-B908-5C10-7EC66C3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919C0-6771-A27D-6DBC-8120407BD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E37E3-C108-2F58-ACC6-BA4E38C2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A132-C5C4-3FE6-90C0-13BFD1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5616-DB49-D762-9432-40BA78A4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31E1-F527-CF2C-198E-2C3B9090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21DC-7B26-444F-7DA5-D950BDB8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EAAC-F3A5-C07B-BF8B-DB7E23F7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03D0-03E3-6F8C-4B4F-44DFB4D5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4755-B4F6-DB9F-9E5B-9B4D1DC4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8F3F-1F87-4770-5561-843029F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43E5-AC4F-8704-26BA-0D4CDF4E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2CA5-40B8-2D7D-E054-515D4899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85B5-688A-0464-6B41-C37CC58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BA3D-F1DA-AED4-C1ED-3BCC65BE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2711-ADA2-CC07-E56F-F6D2899C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95F5-B1B5-CB74-C61A-9F85183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D983-AF86-520B-C57B-EA37818C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C47F-6E4B-AAF3-0CBA-1416873B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C7C7-4D73-772C-AD68-56E66732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6B2E-F4DB-AD82-1500-D4BCDE76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BE4B7-0272-7843-8E5A-A6A5CD64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C6AE-4A3B-7A16-5803-4ED67E0A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AD75-F74A-C120-F365-011371BB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67F01-946D-9638-70FC-FF28C6A8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DFD61-55FC-7F9D-0765-8BD093E89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37108-F492-BB70-C66C-800D3C6CD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F01B9-9B6B-FA5D-4569-1A7DA68B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60A21-B428-C9AD-E8AE-DD81CE7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F2C36-F832-86D2-234C-B6DB881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0C5-D59B-C682-5295-BA37A1E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6B626-FB1C-67DA-D4D7-4E82AC43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85ADD-7353-9BD3-7AA0-7200D71C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066D-A7D0-6D36-380E-9931808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EFA85-3336-CBA9-44B5-7184B9F9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41C9A-748F-A82D-2207-1E21DA65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DEA-D702-EAF8-1621-77BCB65B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37E1-FB96-5FE0-552B-416CD938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B3BA-28BF-C861-B6D9-26E5F854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2CBE8-5027-D220-4360-0531BA60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3ECD9-6B12-0B35-79FD-56EF32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116B7-9169-BF83-7059-77E1CFE2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BEE9-3958-BA9D-CC61-5698E2B4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BD3E-A8F8-D0F9-90DC-5A98ABFE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9E2BA-FED6-A9A0-C480-8DA34B79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7239-B184-0ACD-987A-4989278D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FE62-C510-3259-1C47-BDCD2563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6A21A-2170-5E65-EC45-DBB8E90C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FBBB-2203-CE29-EE7E-FE07B056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E05DF-22F9-BDFF-0BF8-7E27B8D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DFF4-5878-C17E-187F-304BDE72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E869-B9C1-BEDB-7A91-60C546719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91717-6C33-496E-93CC-F278C50990EA}" type="datetimeFigureOut">
              <a:rPr lang="en-US" smtClean="0"/>
              <a:t>2024 Nov 1 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9A19-43D9-DA40-BA4A-C9F131CF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79C6-0E8D-22D0-F11A-696B472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F0A7D-56E6-4128-B047-CA9FE56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D1180-0486-6680-C67E-EB9DB6C8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1277196"/>
            <a:ext cx="11395587" cy="4768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7B5B5-B83F-D7EA-5F13-4197FA37A7B9}"/>
              </a:ext>
            </a:extLst>
          </p:cNvPr>
          <p:cNvSpPr txBox="1"/>
          <p:nvPr/>
        </p:nvSpPr>
        <p:spPr>
          <a:xfrm>
            <a:off x="535857" y="353866"/>
            <a:ext cx="1089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</a:t>
            </a:r>
          </a:p>
          <a:p>
            <a:r>
              <a:rPr lang="en-US" dirty="0"/>
              <a:t>start off running some experiments in </a:t>
            </a:r>
            <a:r>
              <a:rPr lang="en-US" dirty="0" err="1"/>
              <a:t>Azureml</a:t>
            </a:r>
            <a:r>
              <a:rPr lang="en-US" dirty="0"/>
              <a:t> using both regression and time sequence to predict surplus food surplus and discover which alternatives </a:t>
            </a:r>
          </a:p>
        </p:txBody>
      </p:sp>
    </p:spTree>
    <p:extLst>
      <p:ext uri="{BB962C8B-B14F-4D97-AF65-F5344CB8AC3E}">
        <p14:creationId xmlns:p14="http://schemas.microsoft.com/office/powerpoint/2010/main" val="25904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BB470-D858-DE69-CDA5-5A65333E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4" y="880448"/>
            <a:ext cx="11388132" cy="50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68195-1E86-1ABA-A000-CA2E7258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1" y="368895"/>
            <a:ext cx="9732099" cy="36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3BE80-F154-BF1E-AAE9-938FB363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0" y="277542"/>
            <a:ext cx="10912786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974C0-85C5-3317-5D15-49F3EF280605}"/>
              </a:ext>
            </a:extLst>
          </p:cNvPr>
          <p:cNvSpPr txBox="1"/>
          <p:nvPr/>
        </p:nvSpPr>
        <p:spPr>
          <a:xfrm>
            <a:off x="481781" y="658761"/>
            <a:ext cx="1168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these experiments we decided to select a model and a process that use regression and then used designer</a:t>
            </a:r>
          </a:p>
          <a:p>
            <a:r>
              <a:rPr lang="en-US" dirty="0"/>
              <a:t>to create our final model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3B7F5-24EA-02E3-DF86-B5598331B01D}"/>
              </a:ext>
            </a:extLst>
          </p:cNvPr>
          <p:cNvSpPr txBox="1"/>
          <p:nvPr/>
        </p:nvSpPr>
        <p:spPr>
          <a:xfrm>
            <a:off x="3559277" y="2979174"/>
            <a:ext cx="756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not sure which one Becky’s model used so at this point use her details</a:t>
            </a:r>
          </a:p>
        </p:txBody>
      </p:sp>
    </p:spTree>
    <p:extLst>
      <p:ext uri="{BB962C8B-B14F-4D97-AF65-F5344CB8AC3E}">
        <p14:creationId xmlns:p14="http://schemas.microsoft.com/office/powerpoint/2010/main" val="297244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Stacey Haack</dc:creator>
  <cp:lastModifiedBy>Stacey Haack</cp:lastModifiedBy>
  <cp:revision>2</cp:revision>
  <dcterms:created xsi:type="dcterms:W3CDTF">2024-11-01T16:49:37Z</dcterms:created>
  <dcterms:modified xsi:type="dcterms:W3CDTF">2024-11-01T16:59:01Z</dcterms:modified>
</cp:coreProperties>
</file>