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BB95-1EC6-4DC4-8907-ED75CC75DC07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6CC7-8162-48CB-A7B6-0820D8DEE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8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BB95-1EC6-4DC4-8907-ED75CC75DC07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6CC7-8162-48CB-A7B6-0820D8DEE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BB95-1EC6-4DC4-8907-ED75CC75DC07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6CC7-8162-48CB-A7B6-0820D8DEE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9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BB95-1EC6-4DC4-8907-ED75CC75DC07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6CC7-8162-48CB-A7B6-0820D8DEE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9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BB95-1EC6-4DC4-8907-ED75CC75DC07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6CC7-8162-48CB-A7B6-0820D8DEE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6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BB95-1EC6-4DC4-8907-ED75CC75DC07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6CC7-8162-48CB-A7B6-0820D8DEE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7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BB95-1EC6-4DC4-8907-ED75CC75DC07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6CC7-8162-48CB-A7B6-0820D8DEE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1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BB95-1EC6-4DC4-8907-ED75CC75DC07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6CC7-8162-48CB-A7B6-0820D8DEE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BB95-1EC6-4DC4-8907-ED75CC75DC07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6CC7-8162-48CB-A7B6-0820D8DEE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4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BB95-1EC6-4DC4-8907-ED75CC75DC07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6CC7-8162-48CB-A7B6-0820D8DEE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1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BB95-1EC6-4DC4-8907-ED75CC75DC07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6CC7-8162-48CB-A7B6-0820D8DEE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7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9BB95-1EC6-4DC4-8907-ED75CC75DC07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46CC7-8162-48CB-A7B6-0820D8DEE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5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78543" y="2030931"/>
            <a:ext cx="2887579" cy="375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Class </a:t>
            </a:r>
            <a:r>
              <a:rPr lang="en-US" b="1" dirty="0" err="1" smtClean="0"/>
              <a:t>PrayerRequest</a:t>
            </a:r>
            <a:endParaRPr lang="en-US" b="1" dirty="0" smtClean="0"/>
          </a:p>
          <a:p>
            <a:pPr algn="ctr"/>
            <a:r>
              <a:rPr lang="en-US" i="1" dirty="0" err="1" smtClean="0"/>
              <a:t>i_reqID</a:t>
            </a:r>
            <a:r>
              <a:rPr lang="en-US" i="1" dirty="0"/>
              <a:t>,</a:t>
            </a:r>
            <a:r>
              <a:rPr lang="en-US" i="1" dirty="0" smtClean="0"/>
              <a:t> </a:t>
            </a:r>
            <a:r>
              <a:rPr lang="en-US" i="1" dirty="0" err="1" smtClean="0"/>
              <a:t>s_title</a:t>
            </a:r>
            <a:r>
              <a:rPr lang="en-US" i="1" dirty="0" smtClean="0"/>
              <a:t>, </a:t>
            </a:r>
            <a:r>
              <a:rPr lang="en-US" i="1" dirty="0" err="1" smtClean="0"/>
              <a:t>d_modDate</a:t>
            </a:r>
            <a:r>
              <a:rPr lang="en-US" i="1" dirty="0" smtClean="0"/>
              <a:t>, </a:t>
            </a:r>
            <a:r>
              <a:rPr lang="en-US" i="1" dirty="0" err="1" smtClean="0"/>
              <a:t>s_comment</a:t>
            </a:r>
            <a:endParaRPr lang="en-US" i="1" dirty="0" smtClean="0"/>
          </a:p>
          <a:p>
            <a:pPr algn="ctr"/>
            <a:r>
              <a:rPr lang="en-US" i="1" dirty="0" smtClean="0"/>
              <a:t>-------------------------</a:t>
            </a:r>
          </a:p>
          <a:p>
            <a:pPr algn="ctr"/>
            <a:r>
              <a:rPr lang="en-US" i="1" dirty="0" smtClean="0"/>
              <a:t>setters and getters</a:t>
            </a:r>
          </a:p>
          <a:p>
            <a:pPr algn="ctr"/>
            <a:r>
              <a:rPr lang="en-US" i="1" dirty="0" err="1" smtClean="0"/>
              <a:t>getObject</a:t>
            </a:r>
            <a:r>
              <a:rPr lang="en-US" i="1" dirty="0" smtClean="0"/>
              <a:t>()</a:t>
            </a:r>
          </a:p>
          <a:p>
            <a:pPr algn="ctr"/>
            <a:r>
              <a:rPr lang="en-US" i="1" dirty="0" err="1" smtClean="0"/>
              <a:t>toString</a:t>
            </a:r>
            <a:r>
              <a:rPr lang="en-US" i="1" dirty="0" smtClean="0"/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5197643" y="1690688"/>
            <a:ext cx="4523873" cy="375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 smtClean="0"/>
              <a:t>Program</a:t>
            </a:r>
          </a:p>
          <a:p>
            <a:pPr algn="ctr"/>
            <a:r>
              <a:rPr lang="en-US" dirty="0" err="1" smtClean="0"/>
              <a:t>addRequest</a:t>
            </a:r>
            <a:r>
              <a:rPr lang="en-US" dirty="0" smtClean="0"/>
              <a:t>(</a:t>
            </a:r>
            <a:r>
              <a:rPr lang="en-US" dirty="0" err="1" smtClean="0"/>
              <a:t>numlines</a:t>
            </a:r>
            <a:r>
              <a:rPr lang="en-US" dirty="0" smtClean="0"/>
              <a:t>)</a:t>
            </a:r>
          </a:p>
          <a:p>
            <a:pPr algn="ctr"/>
            <a:r>
              <a:rPr lang="en-US" dirty="0" err="1" smtClean="0"/>
              <a:t>delRequest</a:t>
            </a:r>
            <a:r>
              <a:rPr lang="en-US" dirty="0" smtClean="0"/>
              <a:t>(</a:t>
            </a:r>
            <a:r>
              <a:rPr lang="en-US" dirty="0" err="1" smtClean="0"/>
              <a:t>numlines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renumber()</a:t>
            </a:r>
          </a:p>
          <a:p>
            <a:pPr algn="ctr"/>
            <a:r>
              <a:rPr lang="en-US" dirty="0" err="1" smtClean="0"/>
              <a:t>viewRequests</a:t>
            </a:r>
            <a:r>
              <a:rPr lang="en-US" dirty="0" smtClean="0"/>
              <a:t>(</a:t>
            </a:r>
            <a:r>
              <a:rPr lang="en-US" dirty="0" err="1" smtClean="0"/>
              <a:t>requestList</a:t>
            </a:r>
            <a:r>
              <a:rPr lang="en-US" dirty="0" smtClean="0"/>
              <a:t>)</a:t>
            </a:r>
          </a:p>
          <a:p>
            <a:pPr algn="ctr"/>
            <a:r>
              <a:rPr lang="en-US" dirty="0" err="1" smtClean="0"/>
              <a:t>viewRandomRequests</a:t>
            </a:r>
            <a:r>
              <a:rPr lang="en-US" dirty="0" smtClean="0"/>
              <a:t>(</a:t>
            </a:r>
            <a:r>
              <a:rPr lang="en-US" dirty="0" err="1" smtClean="0"/>
              <a:t>requestList</a:t>
            </a:r>
            <a:r>
              <a:rPr lang="en-US" dirty="0" smtClean="0"/>
              <a:t>)</a:t>
            </a:r>
          </a:p>
          <a:p>
            <a:pPr algn="ctr"/>
            <a:r>
              <a:rPr lang="en-US" dirty="0" err="1" smtClean="0"/>
              <a:t>viewOldRequests</a:t>
            </a:r>
            <a:r>
              <a:rPr lang="en-US" dirty="0" smtClean="0"/>
              <a:t>(</a:t>
            </a:r>
            <a:r>
              <a:rPr lang="en-US" dirty="0" err="1" smtClean="0"/>
              <a:t>requestList</a:t>
            </a:r>
            <a:r>
              <a:rPr lang="en-US" dirty="0" smtClean="0"/>
              <a:t>)</a:t>
            </a:r>
          </a:p>
          <a:p>
            <a:pPr algn="ctr"/>
            <a:r>
              <a:rPr lang="en-US" dirty="0" err="1" smtClean="0"/>
              <a:t>searchRequests</a:t>
            </a:r>
            <a:r>
              <a:rPr lang="en-US" dirty="0" smtClean="0"/>
              <a:t>(</a:t>
            </a:r>
            <a:r>
              <a:rPr lang="en-US" dirty="0" err="1" smtClean="0"/>
              <a:t>requestList</a:t>
            </a:r>
            <a:r>
              <a:rPr lang="en-US" dirty="0" smtClean="0"/>
              <a:t>, </a:t>
            </a:r>
            <a:r>
              <a:rPr lang="en-US" dirty="0" err="1" smtClean="0"/>
              <a:t>searchTeam</a:t>
            </a:r>
            <a:r>
              <a:rPr lang="en-US" dirty="0" smtClean="0"/>
              <a:t>)</a:t>
            </a:r>
          </a:p>
          <a:p>
            <a:pPr algn="ctr"/>
            <a:r>
              <a:rPr lang="en-US" dirty="0" err="1" smtClean="0"/>
              <a:t>loadRequests</a:t>
            </a:r>
            <a:r>
              <a:rPr lang="en-US" dirty="0" smtClean="0"/>
              <a:t>(filename, </a:t>
            </a:r>
            <a:r>
              <a:rPr lang="en-US" dirty="0" err="1" smtClean="0"/>
              <a:t>requestList</a:t>
            </a:r>
            <a:r>
              <a:rPr lang="en-US" dirty="0" smtClean="0"/>
              <a:t>, </a:t>
            </a:r>
            <a:r>
              <a:rPr lang="en-US" dirty="0" err="1" smtClean="0"/>
              <a:t>numlines</a:t>
            </a:r>
            <a:r>
              <a:rPr lang="en-US" dirty="0" smtClean="0"/>
              <a:t>)</a:t>
            </a:r>
          </a:p>
          <a:p>
            <a:pPr algn="ctr"/>
            <a:r>
              <a:rPr lang="en-US" dirty="0" err="1" smtClean="0"/>
              <a:t>saveFile</a:t>
            </a:r>
            <a:r>
              <a:rPr lang="en-US" dirty="0" smtClean="0"/>
              <a:t>(filename)</a:t>
            </a:r>
          </a:p>
          <a:p>
            <a:pPr algn="ctr"/>
            <a:r>
              <a:rPr lang="en-US" dirty="0" err="1" smtClean="0"/>
              <a:t>editRequest</a:t>
            </a:r>
            <a:r>
              <a:rPr lang="en-US" dirty="0" smtClean="0"/>
              <a:t>(</a:t>
            </a:r>
            <a:r>
              <a:rPr lang="en-US" dirty="0" err="1" smtClean="0"/>
              <a:t>requestList</a:t>
            </a:r>
            <a:r>
              <a:rPr lang="en-US" dirty="0" smtClean="0"/>
              <a:t>, </a:t>
            </a:r>
            <a:r>
              <a:rPr lang="en-US" dirty="0" err="1" smtClean="0"/>
              <a:t>i_reqeditnum</a:t>
            </a:r>
            <a:r>
              <a:rPr lang="en-US" dirty="0" smtClean="0"/>
              <a:t>)</a:t>
            </a:r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3235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46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Sullivan</dc:creator>
  <cp:lastModifiedBy>Ryan Sullivan</cp:lastModifiedBy>
  <cp:revision>3</cp:revision>
  <dcterms:created xsi:type="dcterms:W3CDTF">2015-12-11T01:00:30Z</dcterms:created>
  <dcterms:modified xsi:type="dcterms:W3CDTF">2015-12-11T01:29:21Z</dcterms:modified>
</cp:coreProperties>
</file>