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31T10:01:15.46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16784,'1'0,"0"1,0-1,-1 1,1-1,0 1,0 0,-1-1,1 1,0 0,-1 0,1-1,-1 1,1 0,-1 0,1 0,-1 0,0 0,1 0,-1 0,0 0,0 0,3 4,9 21,1-1,1 0,1-1,-8-15,0 0,1 0,0 0,0-1,0 0,1 0,0-1,10 5,30 15,1-2,1-2,9 0,-40-17,0-1,0 0,1-2,0 0,14-1,35-1,4-4,17 0,37 1,-5 0,97 11,-85 11,-82-10,1-2,43-1,735-6,-371-3,-444 2,1-1,-1 0,0-1,0-1,0-1,-1 0,1-1,-1-1,10-5,66-28,1 5,2 3,1 5,11 2,-100 23,-1-1,0 0,0 0,0 0,0-1,0 0,0 0,-1 0,1-1,-1 0,0 0,0 0,0-1,3-4,-1-1,0 0,0 0,-1 0,-1-1,3-6,63-126,-36 76,-3-1,-3-1,16-60,-5-12,31-69,35-73,0-49,-68 191,-7-1,-6-1,2-76,-7-547,-9 140,-2 424,-9 0,-18-115,-37-334,50 539,-16-548,20 314,4-545,11 644,47-238,4-42,-54 239,-13-49,-1 101,-26-358,-33 6,58 549,-122-891,104 779,-136-1367,119 0,41 1485,0 1,3-1,0 1,2 1,2-1,9-22,11-20,3 2,12-14,105-172,-126 220,25-36,3 3,48-49,-46 61,-25 29,-2 0,-1-2,-1 0,19-36,-20 29,2 2,2 0,1 2,2 1,16-14,-26 27,25-24,1 3,2 2,7-1,157-105,-175 122,34-23,2 4,1 3,51-18,252-94,-329 133,20-8,1 2,4 3,-9 9,62-5,-43 7,316-31,-226 26,14 3,89-11,-104 8,-1 9,91 9,-64 0,59-1,623-11,-312-7,59-3,-587 18,8-2,0 2,0 3,0 2,8 3,-53-6,0 1,1-1,-1 1,0 0,0 0,0 0,-1 0,1 0,0 1,0 0,-1-1,1 1,-1 0,1 0,-1 0,0 1,0-1,0 0,0 1,0 1,0 1,0-1,0 1,-1 0,0-1,0 1,0 0,-1 0,1 0,-1 0,-1 4,1 16,-7 149,6-166,0-1,0 0,-1 1,0-1,0 0,-1 0,0 0,0 0,-4 5,-3 3,-1 0,-1-1,-3 2,-8 10,5 5,16-27,0 1,-1-1,0 1,0-1,0 0,0 0,-1 1,-8 4</inkml:trace>
  <inkml:trace contextRef="#ctx0" brushRef="#br0" timeOffset="6189.896">4274 7479,'-4'0,"0"1,0-1,0 1,0-1,0 1,0 1,0-1,1 0,-1 1,0 0,1 0,-1 0,1 0,0 0,-2 2,-1 2,1 0,0-1,0 2,0-1,1 0,-1 1,-2 7,-1 5,0 0,1 0,2 0,0 1,-2 18,3-7,-7 34,6-49</inkml:trace>
  <inkml:trace contextRef="#ctx0" brushRef="#br0" timeOffset="6957.309">4250 7479,'5'1,"0"-1,1 1,-1 0,0 1,1-1,-1 1,0 0,0 0,-1 1,1 0,0-1,0 2,54 44,-37-29,8 5,-2 2,0 0,-2 2,-1 1,11 16,-23-22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F4358-9A7D-4BE1-B8E1-25F15DA4C49D}" type="datetimeFigureOut">
              <a:rPr lang="en-GB" smtClean="0"/>
              <a:t>01/08/2018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FEC16-16C6-4774-8023-5717838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8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-subtract mean, divide by SD</a:t>
            </a:r>
          </a:p>
          <a:p>
            <a:r>
              <a:rPr lang="en-GB" dirty="0"/>
              <a:t>-SGD might undo if it minimises loss. beta: mean shift, gamma: SD</a:t>
            </a:r>
          </a:p>
          <a:p>
            <a:r>
              <a:rPr lang="en-GB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EC16-16C6-4774-8023-571783816F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8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5F95-2CF4-4448-9994-ECE138169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CNNs to analyse neutron reflectivity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A0F67-8BDA-44FE-A045-CBF4E75DE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01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BF6A-B275-4C04-B9AC-EE59D20E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588B-46B8-4876-A9F9-5F761128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7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AE1D-A1C7-4556-8C40-A914F256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51BC-08D2-4A63-8BAB-D7B0CAC3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data</a:t>
            </a:r>
          </a:p>
          <a:p>
            <a:r>
              <a:rPr lang="en-GB" dirty="0"/>
              <a:t>Domain confusion</a:t>
            </a:r>
          </a:p>
          <a:p>
            <a:r>
              <a:rPr lang="en-GB" dirty="0"/>
              <a:t>Network ensembles</a:t>
            </a:r>
          </a:p>
        </p:txBody>
      </p:sp>
    </p:spTree>
    <p:extLst>
      <p:ext uri="{BB962C8B-B14F-4D97-AF65-F5344CB8AC3E}">
        <p14:creationId xmlns:p14="http://schemas.microsoft.com/office/powerpoint/2010/main" val="192706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5411-8BC8-447F-BC5F-E6C1C1EA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41DB3-876C-41A4-8329-2E89A6E6F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975" y="1123837"/>
            <a:ext cx="7065131" cy="4601183"/>
          </a:xfrm>
        </p:spPr>
      </p:pic>
    </p:spTree>
    <p:extLst>
      <p:ext uri="{BB962C8B-B14F-4D97-AF65-F5344CB8AC3E}">
        <p14:creationId xmlns:p14="http://schemas.microsoft.com/office/powerpoint/2010/main" val="401383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12D0-E57C-4E14-B149-DCBEEFB8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6EA9-B8DE-4079-9C12-49006413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Keras</a:t>
            </a:r>
            <a:r>
              <a:rPr lang="en-GB" dirty="0"/>
              <a:t> with </a:t>
            </a:r>
            <a:r>
              <a:rPr lang="en-GB" dirty="0" err="1"/>
              <a:t>Tensorflow</a:t>
            </a:r>
            <a:r>
              <a:rPr lang="en-GB" dirty="0"/>
              <a:t> backend</a:t>
            </a:r>
          </a:p>
          <a:p>
            <a:r>
              <a:rPr lang="en-GB" dirty="0"/>
              <a:t>Google Cloud Compute Engine: 2vCPUs, </a:t>
            </a:r>
            <a:r>
              <a:rPr lang="en-GB" dirty="0" err="1"/>
              <a:t>nVidia</a:t>
            </a:r>
            <a:r>
              <a:rPr lang="en-GB" dirty="0"/>
              <a:t> K80 GPU</a:t>
            </a:r>
          </a:p>
        </p:txBody>
      </p:sp>
    </p:spTree>
    <p:extLst>
      <p:ext uri="{BB962C8B-B14F-4D97-AF65-F5344CB8AC3E}">
        <p14:creationId xmlns:p14="http://schemas.microsoft.com/office/powerpoint/2010/main" val="66597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C089-0B4A-4A4F-8518-2898716D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7C5CC4-8833-4C07-A3A6-B02359631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673"/>
          <a:stretch/>
        </p:blipFill>
        <p:spPr>
          <a:xfrm>
            <a:off x="3751399" y="351028"/>
            <a:ext cx="2981820" cy="5994399"/>
          </a:xfr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AB78B0F7-5A19-4E9E-8D14-3E7910139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" t="55571" r="-295"/>
          <a:stretch/>
        </p:blipFill>
        <p:spPr>
          <a:xfrm>
            <a:off x="7683220" y="588153"/>
            <a:ext cx="2981820" cy="48135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5BDD54-FE20-44C8-B62E-67866EBD1551}"/>
                  </a:ext>
                </a:extLst>
              </p14:cNvPr>
              <p14:cNvContentPartPr/>
              <p14:nvPr/>
            </p14:nvContentPartPr>
            <p14:xfrm>
              <a:off x="5291437" y="351028"/>
              <a:ext cx="3985560" cy="6175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5BDD54-FE20-44C8-B62E-67866EBD15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3437" y="333029"/>
                <a:ext cx="4021200" cy="62107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88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5FE2-3950-4422-8EE9-76A851C4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FB87D-BAAC-4173-8D34-B51FCF590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853" y="0"/>
            <a:ext cx="5022293" cy="29296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D8F53-657F-4004-A32E-D592E6B5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48" y="2425463"/>
            <a:ext cx="4152900" cy="1997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D36C1-FEE3-47D4-A86B-7394C3D18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5" y="4393109"/>
            <a:ext cx="5419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6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444A-112B-4521-A4C7-5268DF28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normalisation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E185-FFD5-4C81-8093-45DBB719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362669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What</a:t>
            </a:r>
          </a:p>
          <a:p>
            <a:r>
              <a:rPr lang="en-GB" dirty="0"/>
              <a:t>Normalises activation layer output</a:t>
            </a:r>
          </a:p>
          <a:p>
            <a:r>
              <a:rPr lang="en-GB" dirty="0"/>
              <a:t>Adds two trainable parameters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4BC8D2-03EC-442C-9644-D68E26CD48DA}"/>
              </a:ext>
            </a:extLst>
          </p:cNvPr>
          <p:cNvSpPr txBox="1">
            <a:spLocks/>
          </p:cNvSpPr>
          <p:nvPr/>
        </p:nvSpPr>
        <p:spPr>
          <a:xfrm>
            <a:off x="3869268" y="2713424"/>
            <a:ext cx="7315200" cy="236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GB" u="sng" dirty="0"/>
              <a:t>Why</a:t>
            </a:r>
          </a:p>
          <a:p>
            <a:r>
              <a:rPr lang="en-GB" dirty="0"/>
              <a:t>Reduces internal covariance shift</a:t>
            </a:r>
          </a:p>
          <a:p>
            <a:r>
              <a:rPr lang="en-GB" dirty="0"/>
              <a:t>More independence between layers</a:t>
            </a:r>
          </a:p>
          <a:p>
            <a:r>
              <a:rPr lang="en-GB" dirty="0"/>
              <a:t>Higher learning rate</a:t>
            </a:r>
          </a:p>
          <a:p>
            <a:r>
              <a:rPr lang="en-GB" dirty="0"/>
              <a:t>Less overfitting</a:t>
            </a:r>
          </a:p>
        </p:txBody>
      </p:sp>
    </p:spTree>
    <p:extLst>
      <p:ext uri="{BB962C8B-B14F-4D97-AF65-F5344CB8AC3E}">
        <p14:creationId xmlns:p14="http://schemas.microsoft.com/office/powerpoint/2010/main" val="407025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3BEB-FA55-467E-BF4F-6073DB73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</a:t>
            </a:r>
            <a:br>
              <a:rPr lang="en-GB" dirty="0"/>
            </a:br>
            <a:r>
              <a:rPr lang="en-GB" dirty="0"/>
              <a:t>The good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C6E716-BCE5-4B8E-8711-70A3E3809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537724" y="580555"/>
            <a:ext cx="3880941" cy="268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A64F3E-5C26-4A61-B9C9-ED2193F3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37" y="735271"/>
            <a:ext cx="3434377" cy="23797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BF0400-D727-4592-96BF-299164699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869" y="3620277"/>
            <a:ext cx="3554618" cy="25024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B9F62B-0076-47D6-9BDE-DAACB9003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047" y="3620277"/>
            <a:ext cx="3554618" cy="25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6D8B-E130-4C24-AE01-75F7FCFA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25087-106F-4662-8522-572DC0357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0978" y="1123837"/>
            <a:ext cx="3107948" cy="20556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8F30DC-EBF0-491B-A43C-949115ED9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62" y="3527777"/>
            <a:ext cx="3855575" cy="26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5FAC4-7620-4281-9911-8052D317D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319" y="658643"/>
            <a:ext cx="3580744" cy="25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0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B757-F19D-4BE4-BAA2-EDE4D75B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ugly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B1C40-08CA-43A0-A7DB-53F4E8CF0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10" y="852854"/>
            <a:ext cx="3786292" cy="2665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17C33-47A1-47DE-A0FA-EC753026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22" y="3424428"/>
            <a:ext cx="4006013" cy="27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366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855</TotalTime>
  <Words>93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 2</vt:lpstr>
      <vt:lpstr>Frame</vt:lpstr>
      <vt:lpstr>Using CNNs to analyse neutron reflectivity data</vt:lpstr>
      <vt:lpstr>The Problem</vt:lpstr>
      <vt:lpstr>What I used</vt:lpstr>
      <vt:lpstr>Architecture</vt:lpstr>
      <vt:lpstr>CNNs</vt:lpstr>
      <vt:lpstr>Batch normalisation </vt:lpstr>
      <vt:lpstr>Results: The good</vt:lpstr>
      <vt:lpstr>The bad</vt:lpstr>
      <vt:lpstr>The ugly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CNNs to analyse neutron reflectivity data</dc:title>
  <dc:creator>Jonathan Xue</dc:creator>
  <cp:lastModifiedBy>Jonathan Xue</cp:lastModifiedBy>
  <cp:revision>20</cp:revision>
  <dcterms:created xsi:type="dcterms:W3CDTF">2018-07-30T13:39:48Z</dcterms:created>
  <dcterms:modified xsi:type="dcterms:W3CDTF">2018-08-01T12:53:50Z</dcterms:modified>
</cp:coreProperties>
</file>