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6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1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4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7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2FC4-A4E9-4617-8B03-44FC3C25EC08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FD8A-02F7-4CFD-A3EB-1D4CFAE2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5vTklDfeOY0/Vk7InAqUMwI/AAAAAAAD_0U/qXiG26k_UGU/s1600/scratch-this-inside-pages-drag-racing-bad-ide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3" t="5907" r="6959" b="46574"/>
          <a:stretch/>
        </p:blipFill>
        <p:spPr bwMode="auto">
          <a:xfrm>
            <a:off x="0" y="-26108"/>
            <a:ext cx="12192000" cy="68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745"/>
            <a:ext cx="9144000" cy="1519310"/>
          </a:xfrm>
        </p:spPr>
        <p:txBody>
          <a:bodyPr>
            <a:normAutofit/>
          </a:bodyPr>
          <a:lstStyle/>
          <a:p>
            <a:r>
              <a:rPr lang="en-GB" sz="8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Scratch</a:t>
            </a:r>
            <a:endParaRPr lang="en-GB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1562"/>
            <a:ext cx="9144000" cy="758947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 smtClean="0"/>
              <a:t>Racing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624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Swap chairs with someone and play their game</a:t>
            </a:r>
          </a:p>
          <a:p>
            <a:r>
              <a:rPr lang="en-GB" dirty="0" smtClean="0"/>
              <a:t>WWW</a:t>
            </a:r>
          </a:p>
          <a:p>
            <a:r>
              <a:rPr lang="en-GB" dirty="0" smtClean="0"/>
              <a:t>EBI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8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be creating a racing game in Scratch</a:t>
            </a:r>
          </a:p>
          <a:p>
            <a:r>
              <a:rPr lang="en-GB" dirty="0" smtClean="0"/>
              <a:t>It will be a top-down style game with a bird’s eye view</a:t>
            </a:r>
          </a:p>
          <a:p>
            <a:r>
              <a:rPr lang="en-GB" dirty="0" smtClean="0"/>
              <a:t>We can incorporate health, bonuses, traps, </a:t>
            </a:r>
            <a:r>
              <a:rPr lang="en-GB" dirty="0" err="1" smtClean="0"/>
              <a:t>etc</a:t>
            </a:r>
            <a:r>
              <a:rPr lang="en-GB" dirty="0" smtClean="0"/>
              <a:t> </a:t>
            </a:r>
          </a:p>
          <a:p>
            <a:r>
              <a:rPr lang="en-GB" dirty="0" smtClean="0"/>
              <a:t>It will be two player BUT you will make YOUR OWN!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24" t="3318" r="14898" b="3221"/>
          <a:stretch/>
        </p:blipFill>
        <p:spPr>
          <a:xfrm>
            <a:off x="3866444" y="3882683"/>
            <a:ext cx="4459111" cy="29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racing track &amp; cars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 different colours for the track and the off-track area</a:t>
            </a:r>
          </a:p>
          <a:p>
            <a:pPr lvl="1"/>
            <a:r>
              <a:rPr lang="en-GB" dirty="0" smtClean="0"/>
              <a:t>We will use colour detection to slow the cars down when they go off-track</a:t>
            </a:r>
          </a:p>
          <a:p>
            <a:pPr lvl="1"/>
            <a:r>
              <a:rPr lang="en-GB" dirty="0" smtClean="0"/>
              <a:t>Add other embellishments if you have time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Create two car sprites</a:t>
            </a:r>
          </a:p>
          <a:p>
            <a:pPr lvl="1"/>
            <a:r>
              <a:rPr lang="en-GB" dirty="0" smtClean="0"/>
              <a:t>Remember – top-down view</a:t>
            </a:r>
          </a:p>
          <a:p>
            <a:pPr lvl="1"/>
            <a:r>
              <a:rPr lang="en-GB" dirty="0" smtClean="0"/>
              <a:t>Make the cars different colours</a:t>
            </a:r>
          </a:p>
          <a:p>
            <a:pPr lvl="1"/>
            <a:r>
              <a:rPr lang="en-GB" dirty="0" smtClean="0"/>
              <a:t>Give the sprites names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Create a starting line sprite</a:t>
            </a:r>
          </a:p>
          <a:p>
            <a:pPr lvl="1"/>
            <a:r>
              <a:rPr lang="en-GB" dirty="0" smtClean="0"/>
              <a:t>Do not draw the start line on your track</a:t>
            </a:r>
          </a:p>
          <a:p>
            <a:pPr lvl="1"/>
            <a:r>
              <a:rPr lang="en-GB" dirty="0" smtClean="0"/>
              <a:t>Avoid using the same colour as the track or off-track area for this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100" t="44633" r="37602" b="47742"/>
          <a:stretch/>
        </p:blipFill>
        <p:spPr>
          <a:xfrm>
            <a:off x="6386731" y="3319976"/>
            <a:ext cx="1209821" cy="534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100" t="44431" r="37602" b="48144"/>
          <a:stretch/>
        </p:blipFill>
        <p:spPr>
          <a:xfrm>
            <a:off x="6386730" y="3854548"/>
            <a:ext cx="1209821" cy="520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4614" t="25167" r="38683" b="27876"/>
          <a:stretch/>
        </p:blipFill>
        <p:spPr>
          <a:xfrm rot="5400000">
            <a:off x="7596552" y="3559748"/>
            <a:ext cx="872196" cy="3291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135" t="24694" r="24289" b="27388"/>
          <a:stretch/>
        </p:blipFill>
        <p:spPr>
          <a:xfrm>
            <a:off x="9657562" y="365126"/>
            <a:ext cx="2534438" cy="18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keys to get one car moving – arrow keys are good</a:t>
            </a:r>
          </a:p>
          <a:p>
            <a:pPr lvl="1"/>
            <a:r>
              <a:rPr lang="en-GB" dirty="0" smtClean="0"/>
              <a:t>Left and right are straight-forward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05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Movement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Accelerate and brake</a:t>
            </a:r>
          </a:p>
          <a:p>
            <a:pPr lvl="1"/>
            <a:r>
              <a:rPr lang="en-GB" smtClean="0"/>
              <a:t>Create </a:t>
            </a:r>
            <a:r>
              <a:rPr lang="en-GB" dirty="0" smtClean="0"/>
              <a:t>two variables to tell the program how fast the cars move</a:t>
            </a:r>
          </a:p>
          <a:p>
            <a:pPr lvl="1"/>
            <a:r>
              <a:rPr lang="en-GB" dirty="0" smtClean="0"/>
              <a:t>Red-speed</a:t>
            </a:r>
          </a:p>
          <a:p>
            <a:pPr lvl="1"/>
            <a:r>
              <a:rPr lang="en-GB" dirty="0" smtClean="0"/>
              <a:t>Blue-speed</a:t>
            </a:r>
          </a:p>
          <a:p>
            <a:pPr lvl="1"/>
            <a:r>
              <a:rPr lang="en-GB" dirty="0" smtClean="0"/>
              <a:t>We do this using the </a:t>
            </a:r>
            <a:r>
              <a:rPr lang="en-GB" i="1" dirty="0" smtClean="0"/>
              <a:t>Make a variable</a:t>
            </a:r>
            <a:r>
              <a:rPr lang="en-GB" dirty="0" smtClean="0"/>
              <a:t> button in the </a:t>
            </a:r>
            <a:r>
              <a:rPr lang="en-GB" i="1" dirty="0" smtClean="0"/>
              <a:t>Variables</a:t>
            </a:r>
            <a:r>
              <a:rPr lang="en-GB" dirty="0" smtClean="0"/>
              <a:t> section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4298" r="91987" b="29682"/>
          <a:stretch/>
        </p:blipFill>
        <p:spPr>
          <a:xfrm>
            <a:off x="3318364" y="2799470"/>
            <a:ext cx="1042621" cy="42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5391" b="68612"/>
          <a:stretch/>
        </p:blipFill>
        <p:spPr>
          <a:xfrm>
            <a:off x="2889298" y="3893099"/>
            <a:ext cx="2583033" cy="29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Movement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 </a:t>
            </a:r>
            <a:r>
              <a:rPr lang="en-GB" i="1" dirty="0" smtClean="0"/>
              <a:t>forever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Add a </a:t>
            </a:r>
            <a:r>
              <a:rPr lang="en-GB" i="1" dirty="0" smtClean="0"/>
              <a:t>move</a:t>
            </a:r>
            <a:r>
              <a:rPr lang="en-GB" dirty="0" smtClean="0"/>
              <a:t> block</a:t>
            </a:r>
          </a:p>
          <a:p>
            <a:r>
              <a:rPr lang="en-GB" dirty="0" smtClean="0"/>
              <a:t>Use one of the speed variables you created in the move block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20" t="38412" r="70471" b="56371"/>
          <a:stretch/>
        </p:blipFill>
        <p:spPr>
          <a:xfrm>
            <a:off x="838200" y="3530991"/>
            <a:ext cx="5938733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Movement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Now add some code to adjust the speed variable when accelerate and decelerate are pressed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Try playing the game now to make sure it works</a:t>
            </a:r>
          </a:p>
          <a:p>
            <a:r>
              <a:rPr lang="en-GB" dirty="0" smtClean="0"/>
              <a:t>If it doesn’t, troubleshoot your script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59" t="21555" r="54577" b="68813"/>
          <a:stretch/>
        </p:blipFill>
        <p:spPr>
          <a:xfrm>
            <a:off x="2602522" y="2630658"/>
            <a:ext cx="6949152" cy="25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 lap counter</a:t>
            </a:r>
          </a:p>
          <a:p>
            <a:pPr lvl="1"/>
            <a:r>
              <a:rPr lang="en-GB" dirty="0" smtClean="0"/>
              <a:t>This will need variables to keep track of laps for each car</a:t>
            </a:r>
          </a:p>
          <a:p>
            <a:pPr lvl="1"/>
            <a:r>
              <a:rPr lang="en-GB" dirty="0" smtClean="0"/>
              <a:t>When the start line is touching a car sprite, increase score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Hazards &amp; Bonuses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 think of some hazards and bonuses to add to your track?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3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291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Scratch</vt:lpstr>
      <vt:lpstr>Overview</vt:lpstr>
      <vt:lpstr>Create a racing track &amp; cars</vt:lpstr>
      <vt:lpstr>Movement</vt:lpstr>
      <vt:lpstr>Movement continued</vt:lpstr>
      <vt:lpstr>Movement continued</vt:lpstr>
      <vt:lpstr>Movement continued</vt:lpstr>
      <vt:lpstr>Scoring</vt:lpstr>
      <vt:lpstr>Hazards &amp; Bonuses</vt:lpstr>
      <vt:lpstr>Peer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David Caldwell</dc:creator>
  <cp:lastModifiedBy>David Caldwell</cp:lastModifiedBy>
  <cp:revision>36</cp:revision>
  <dcterms:created xsi:type="dcterms:W3CDTF">2016-03-07T11:36:29Z</dcterms:created>
  <dcterms:modified xsi:type="dcterms:W3CDTF">2016-04-13T14:30:00Z</dcterms:modified>
</cp:coreProperties>
</file>