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G_0125.gif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2900" y="3800882"/>
            <a:ext cx="9779000" cy="1657459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G_0118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26195" y="1917700"/>
            <a:ext cx="5952410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G_0097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378566" y="2127354"/>
            <a:ext cx="6247668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G_0119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165331" y="1685739"/>
            <a:ext cx="8674138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G_0096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2900" y="2570795"/>
            <a:ext cx="9779000" cy="4096867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G_0117.jpeg"/>
          <p:cNvPicPr/>
          <p:nvPr/>
        </p:nvPicPr>
        <p:blipFill>
          <a:blip r:embed="rId2">
            <a:extLst/>
          </a:blip>
          <a:srcRect l="19354" t="33333" r="19354" b="33333"/>
          <a:stretch>
            <a:fillRect/>
          </a:stretch>
        </p:blipFill>
        <p:spPr>
          <a:xfrm>
            <a:off x="1612900" y="1487773"/>
            <a:ext cx="9779000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G_0098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2900" y="3109843"/>
            <a:ext cx="9779000" cy="3800941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G_0113.jpeg"/>
          <p:cNvPicPr/>
          <p:nvPr/>
        </p:nvPicPr>
        <p:blipFill>
          <a:blip r:embed="rId2">
            <a:extLst/>
          </a:blip>
          <a:srcRect l="0" t="12380" r="0" b="12380"/>
          <a:stretch>
            <a:fillRect/>
          </a:stretch>
        </p:blipFill>
        <p:spPr>
          <a:xfrm>
            <a:off x="2938814" y="1792335"/>
            <a:ext cx="7127172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G_0103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2899" y="2906415"/>
            <a:ext cx="9779001" cy="359867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8" name="Shape 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G_0109.jpeg"/>
          <p:cNvPicPr/>
          <p:nvPr/>
        </p:nvPicPr>
        <p:blipFill>
          <a:blip r:embed="rId2">
            <a:extLst/>
          </a:blip>
          <a:srcRect l="231" t="22569" r="231" b="22569"/>
          <a:stretch>
            <a:fillRect/>
          </a:stretch>
        </p:blipFill>
        <p:spPr>
          <a:xfrm>
            <a:off x="1612900" y="1579142"/>
            <a:ext cx="9779001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G_0109.JPG"/>
          <p:cNvPicPr/>
          <p:nvPr/>
        </p:nvPicPr>
        <p:blipFill>
          <a:blip r:embed="rId2">
            <a:extLst/>
          </a:blip>
          <a:srcRect l="0" t="0" r="0" b="4116"/>
          <a:stretch>
            <a:fillRect/>
          </a:stretch>
        </p:blipFill>
        <p:spPr>
          <a:xfrm>
            <a:off x="3664102" y="1853248"/>
            <a:ext cx="5389790" cy="567455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G_0124.jpeg"/>
          <p:cNvPicPr/>
          <p:nvPr/>
        </p:nvPicPr>
        <p:blipFill>
          <a:blip r:embed="rId2">
            <a:extLst/>
          </a:blip>
          <a:srcRect l="0" t="23818" r="0" b="23818"/>
          <a:stretch>
            <a:fillRect/>
          </a:stretch>
        </p:blipFill>
        <p:spPr>
          <a:xfrm>
            <a:off x="1475847" y="1761879"/>
            <a:ext cx="9779001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G_0112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32751" y="1655283"/>
            <a:ext cx="6939298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G_0104.jpeg"/>
          <p:cNvPicPr/>
          <p:nvPr/>
        </p:nvPicPr>
        <p:blipFill>
          <a:blip r:embed="rId2">
            <a:extLst/>
          </a:blip>
          <a:srcRect l="5113" t="0" r="5113" b="0"/>
          <a:stretch>
            <a:fillRect/>
          </a:stretch>
        </p:blipFill>
        <p:spPr>
          <a:xfrm>
            <a:off x="1612900" y="1912283"/>
            <a:ext cx="9779000" cy="475507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G_0111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192220" y="1777107"/>
            <a:ext cx="6620360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G_0105.jpeg"/>
          <p:cNvPicPr/>
          <p:nvPr/>
        </p:nvPicPr>
        <p:blipFill>
          <a:blip r:embed="rId2">
            <a:extLst/>
          </a:blip>
          <a:srcRect l="0" t="1584" r="0" b="1584"/>
          <a:stretch>
            <a:fillRect/>
          </a:stretch>
        </p:blipFill>
        <p:spPr>
          <a:xfrm>
            <a:off x="1612900" y="1807563"/>
            <a:ext cx="9779000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G_0093.jpeg"/>
          <p:cNvPicPr/>
          <p:nvPr/>
        </p:nvPicPr>
        <p:blipFill>
          <a:blip r:embed="rId2">
            <a:extLst/>
          </a:blip>
          <a:srcRect l="0" t="24332" r="0" b="24332"/>
          <a:stretch>
            <a:fillRect/>
          </a:stretch>
        </p:blipFill>
        <p:spPr>
          <a:xfrm>
            <a:off x="1606550" y="635000"/>
            <a:ext cx="9779000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G_0093.JP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992361" y="1503001"/>
            <a:ext cx="5020078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G_0114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05" y="1595057"/>
            <a:ext cx="3412389" cy="588637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G_0102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2900" y="3370834"/>
            <a:ext cx="9779000" cy="301193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G_009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0865" y="3098588"/>
            <a:ext cx="9419063" cy="196098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G_0123.jpeg"/>
          <p:cNvPicPr/>
          <p:nvPr/>
        </p:nvPicPr>
        <p:blipFill>
          <a:blip r:embed="rId2">
            <a:extLst/>
          </a:blip>
          <a:srcRect l="0" t="16322" r="0" b="16322"/>
          <a:stretch>
            <a:fillRect/>
          </a:stretch>
        </p:blipFill>
        <p:spPr>
          <a:xfrm>
            <a:off x="1612900" y="2127354"/>
            <a:ext cx="9779000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G_0091.png"/>
          <p:cNvPicPr/>
          <p:nvPr/>
        </p:nvPicPr>
        <p:blipFill>
          <a:blip r:embed="rId2">
            <a:extLst/>
          </a:blip>
          <a:srcRect l="0" t="4597" r="0" b="4597"/>
          <a:stretch>
            <a:fillRect/>
          </a:stretch>
        </p:blipFill>
        <p:spPr>
          <a:xfrm>
            <a:off x="3243644" y="2249178"/>
            <a:ext cx="6517512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G_0122.jpeg"/>
          <p:cNvPicPr/>
          <p:nvPr/>
        </p:nvPicPr>
        <p:blipFill>
          <a:blip r:embed="rId2">
            <a:extLst/>
          </a:blip>
          <a:srcRect l="0" t="0" r="0" b="19812"/>
          <a:stretch>
            <a:fillRect/>
          </a:stretch>
        </p:blipFill>
        <p:spPr>
          <a:xfrm>
            <a:off x="3957048" y="1807564"/>
            <a:ext cx="5443479" cy="4745637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G_0092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726762" y="1807563"/>
            <a:ext cx="5051277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G_0120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488316" y="1609598"/>
            <a:ext cx="6028168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G_0095.jpe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05250" y="2173038"/>
            <a:ext cx="5994301" cy="59182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