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p:nvPr>
            <p:ph type="body" sz="quarter" idx="21"/>
          </p:nvPr>
        </p:nvSpPr>
        <p:spPr>
          <a:xfrm>
            <a:off x="1270000" y="6362700"/>
            <a:ext cx="10464800" cy="469900"/>
          </a:xfrm>
          <a:prstGeom prst="rect">
            <a:avLst/>
          </a:prstGeom>
        </p:spPr>
        <p:txBody>
          <a:bodyPr anchor="t">
            <a:spAutoFit/>
          </a:bodyPr>
          <a:lstStyle>
            <a:lvl1pPr marL="0" indent="0" algn="ctr">
              <a:spcBef>
                <a:spcPts val="0"/>
              </a:spcBef>
              <a:buSzTx/>
              <a:buNone/>
              <a:defRPr sz="2400">
                <a:latin typeface="Helvetica"/>
                <a:ea typeface="Helvetica"/>
                <a:cs typeface="Helvetica"/>
                <a:sym typeface="Helvetica"/>
              </a:defRPr>
            </a:lvl1pPr>
          </a:lstStyle>
          <a:p>
            <a:pPr/>
            <a:r>
              <a:t>–Johnny Appleseed</a:t>
            </a:r>
          </a:p>
        </p:txBody>
      </p:sp>
      <p:sp>
        <p:nvSpPr>
          <p:cNvPr id="94" name="“Type a quote here.”"/>
          <p:cNvSpPr/>
          <p:nvPr>
            <p:ph type="body" sz="quarter" idx="22"/>
          </p:nvPr>
        </p:nvSpPr>
        <p:spPr>
          <a:xfrm>
            <a:off x="1270000" y="4267200"/>
            <a:ext cx="10464800" cy="685800"/>
          </a:xfrm>
          <a:prstGeom prst="rect">
            <a:avLst/>
          </a:prstGeom>
        </p:spPr>
        <p:txBody>
          <a:bodyPr>
            <a:spAutoFit/>
          </a:bodyPr>
          <a:lstStyle>
            <a:lvl1pPr marL="0" indent="0" algn="ctr">
              <a:spcBef>
                <a:spcPts val="0"/>
              </a:spcBef>
              <a:buSzTx/>
              <a:buNone/>
              <a:defRPr sz="38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812800" y="0"/>
            <a:ext cx="15232066" cy="101600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606550" y="635000"/>
            <a:ext cx="9779000" cy="6522729"/>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6311798" y="9245600"/>
            <a:ext cx="368504" cy="381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717800" y="635000"/>
            <a:ext cx="12357100" cy="8238067"/>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62500"/>
            <a:ext cx="5334000" cy="41021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533900" y="2603500"/>
            <a:ext cx="942975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6035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21"/>
          </p:nvPr>
        </p:nvSpPr>
        <p:spPr>
          <a:xfrm>
            <a:off x="6680200" y="5026947"/>
            <a:ext cx="6057901" cy="4040705"/>
          </a:xfrm>
          <a:prstGeom prst="rect">
            <a:avLst/>
          </a:prstGeom>
        </p:spPr>
        <p:txBody>
          <a:bodyPr lIns="91439" tIns="45719" rIns="91439" bIns="45719" anchor="t">
            <a:noAutofit/>
          </a:bodyPr>
          <a:lstStyle/>
          <a:p>
            <a:pPr/>
          </a:p>
        </p:txBody>
      </p:sp>
      <p:sp>
        <p:nvSpPr>
          <p:cNvPr id="84" name="Image"/>
          <p:cNvSpPr/>
          <p:nvPr>
            <p:ph type="pic" sz="quarter" idx="22"/>
          </p:nvPr>
        </p:nvSpPr>
        <p:spPr>
          <a:xfrm>
            <a:off x="6502400" y="886747"/>
            <a:ext cx="5867400" cy="3911601"/>
          </a:xfrm>
          <a:prstGeom prst="rect">
            <a:avLst/>
          </a:prstGeom>
        </p:spPr>
        <p:txBody>
          <a:bodyPr lIns="91439" tIns="45719" rIns="91439" bIns="45719" anchor="t">
            <a:noAutofit/>
          </a:bodyPr>
          <a:lstStyle/>
          <a:p>
            <a:pPr/>
          </a:p>
        </p:txBody>
      </p:sp>
      <p:sp>
        <p:nvSpPr>
          <p:cNvPr id="85" name="Image"/>
          <p:cNvSpPr/>
          <p:nvPr>
            <p:ph type="pic" idx="23"/>
          </p:nvPr>
        </p:nvSpPr>
        <p:spPr>
          <a:xfrm>
            <a:off x="-2374900" y="889000"/>
            <a:ext cx="11976100" cy="7984067"/>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4445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6035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1798" y="9251950"/>
            <a:ext cx="368504" cy="3810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b="0" baseline="0" cap="none" i="0" spc="0" strike="noStrike" sz="3600" u="none">
          <a:solidFill>
            <a:srgbClr val="000000"/>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e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jpe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4.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5.jpeg"/></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jpeg"/><Relationship Id="rId3"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eg"/><Relationship Id="rId3" Type="http://schemas.openxmlformats.org/officeDocument/2006/relationships/image" Target="../media/image5.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 name="227E58A5-14E8-496F-A9F4-C856287CD6CE-L0-001.jpeg" descr="227E58A5-14E8-496F-A9F4-C856287CD6CE-L0-001.jpeg"/>
          <p:cNvPicPr>
            <a:picLocks noChangeAspect="1"/>
          </p:cNvPicPr>
          <p:nvPr/>
        </p:nvPicPr>
        <p:blipFill>
          <a:blip r:embed="rId2">
            <a:extLst/>
          </a:blip>
          <a:stretch>
            <a:fillRect/>
          </a:stretch>
        </p:blipFill>
        <p:spPr>
          <a:xfrm>
            <a:off x="0" y="1161142"/>
            <a:ext cx="13004800" cy="7431316"/>
          </a:xfrm>
          <a:prstGeom prst="rect">
            <a:avLst/>
          </a:prstGeom>
          <a:ln w="12700">
            <a:miter lim="400000"/>
          </a:ln>
        </p:spPr>
      </p:pic>
      <p:sp>
        <p:nvSpPr>
          <p:cNvPr id="120" name="Guess the"/>
          <p:cNvSpPr txBox="1"/>
          <p:nvPr>
            <p:ph type="ctrTitle"/>
          </p:nvPr>
        </p:nvSpPr>
        <p:spPr>
          <a:xfrm>
            <a:off x="-3025254" y="3713246"/>
            <a:ext cx="10464801" cy="3302001"/>
          </a:xfrm>
          <a:prstGeom prst="rect">
            <a:avLst/>
          </a:prstGeom>
        </p:spPr>
        <p:txBody>
          <a:bodyPr/>
          <a:lstStyle/>
          <a:p>
            <a:pPr/>
            <a:r>
              <a:rPr i="1" sz="6200">
                <a:solidFill>
                  <a:srgbClr val="F8C042"/>
                </a:solidFill>
                <a:latin typeface="Courier"/>
                <a:ea typeface="Courier"/>
                <a:cs typeface="Courier"/>
                <a:sym typeface="Courier"/>
              </a:rPr>
              <a:t>Guess the</a:t>
            </a: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Double-click to edit"/>
          <p:cNvSpPr txBox="1"/>
          <p:nvPr>
            <p:ph type="title"/>
          </p:nvPr>
        </p:nvSpPr>
        <p:spPr>
          <a:prstGeom prst="rect">
            <a:avLst/>
          </a:prstGeom>
        </p:spPr>
        <p:txBody>
          <a:bodyPr/>
          <a:lstStyle/>
          <a:p>
            <a:pPr/>
          </a:p>
        </p:txBody>
      </p:sp>
      <p:pic>
        <p:nvPicPr>
          <p:cNvPr id="149" name="5CB02421-F17E-49DB-AE03-326DE34F042F-L0-001.jpeg" descr="5CB02421-F17E-49DB-AE03-326DE34F042F-L0-001.jpeg"/>
          <p:cNvPicPr>
            <a:picLocks noChangeAspect="1"/>
          </p:cNvPicPr>
          <p:nvPr/>
        </p:nvPicPr>
        <p:blipFill>
          <a:blip r:embed="rId2">
            <a:extLst/>
          </a:blip>
          <a:stretch>
            <a:fillRect/>
          </a:stretch>
        </p:blipFill>
        <p:spPr>
          <a:xfrm>
            <a:off x="0" y="551762"/>
            <a:ext cx="13004800" cy="873350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Double-click to edit"/>
          <p:cNvSpPr txBox="1"/>
          <p:nvPr>
            <p:ph type="ctrTitle"/>
          </p:nvPr>
        </p:nvSpPr>
        <p:spPr>
          <a:prstGeom prst="rect">
            <a:avLst/>
          </a:prstGeom>
        </p:spPr>
        <p:txBody>
          <a:bodyPr/>
          <a:lstStyle/>
          <a:p>
            <a:pPr/>
          </a:p>
        </p:txBody>
      </p:sp>
      <p:sp>
        <p:nvSpPr>
          <p:cNvPr id="152" name="Double-click to edit"/>
          <p:cNvSpPr txBox="1"/>
          <p:nvPr>
            <p:ph type="subTitle" sz="quarter" idx="1"/>
          </p:nvPr>
        </p:nvSpPr>
        <p:spPr>
          <a:prstGeom prst="rect">
            <a:avLst/>
          </a:prstGeom>
        </p:spPr>
        <p:txBody>
          <a:bodyPr/>
          <a:lstStyle/>
          <a:p>
            <a:pPr/>
          </a:p>
        </p:txBody>
      </p:sp>
      <p:pic>
        <p:nvPicPr>
          <p:cNvPr id="153" name="272D3920-8018-4869-8158-5CE46336440C-L0-001.png" descr="272D3920-8018-4869-8158-5CE46336440C-L0-001.png"/>
          <p:cNvPicPr>
            <a:picLocks noChangeAspect="1"/>
          </p:cNvPicPr>
          <p:nvPr/>
        </p:nvPicPr>
        <p:blipFill>
          <a:blip r:embed="rId2">
            <a:extLst/>
          </a:blip>
          <a:srcRect l="0" t="0" r="0" b="8899"/>
          <a:stretch>
            <a:fillRect/>
          </a:stretch>
        </p:blipFill>
        <p:spPr>
          <a:xfrm>
            <a:off x="1468239" y="433982"/>
            <a:ext cx="10068232" cy="8885599"/>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Double-click to edit"/>
          <p:cNvSpPr txBox="1"/>
          <p:nvPr>
            <p:ph type="title"/>
          </p:nvPr>
        </p:nvSpPr>
        <p:spPr>
          <a:prstGeom prst="rect">
            <a:avLst/>
          </a:prstGeom>
        </p:spPr>
        <p:txBody>
          <a:bodyPr/>
          <a:lstStyle/>
          <a:p>
            <a:pPr/>
          </a:p>
        </p:txBody>
      </p:sp>
      <p:pic>
        <p:nvPicPr>
          <p:cNvPr id="156" name="7DEF081B-BCF7-4CE6-A77F-832AE10AD936-L0-001.jpeg" descr="7DEF081B-BCF7-4CE6-A77F-832AE10AD936-L0-001.jpeg"/>
          <p:cNvPicPr>
            <a:picLocks noChangeAspect="1"/>
          </p:cNvPicPr>
          <p:nvPr/>
        </p:nvPicPr>
        <p:blipFill>
          <a:blip r:embed="rId2">
            <a:extLst/>
          </a:blip>
          <a:stretch>
            <a:fillRect/>
          </a:stretch>
        </p:blipFill>
        <p:spPr>
          <a:xfrm>
            <a:off x="3663950" y="558800"/>
            <a:ext cx="5930900" cy="889000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Double-click to edit"/>
          <p:cNvSpPr txBox="1"/>
          <p:nvPr>
            <p:ph type="title"/>
          </p:nvPr>
        </p:nvSpPr>
        <p:spPr>
          <a:prstGeom prst="rect">
            <a:avLst/>
          </a:prstGeom>
        </p:spPr>
        <p:txBody>
          <a:bodyPr/>
          <a:lstStyle/>
          <a:p>
            <a:pPr/>
          </a:p>
        </p:txBody>
      </p:sp>
      <p:pic>
        <p:nvPicPr>
          <p:cNvPr id="159" name="16B0FF20-8CB8-426D-B542-E649371E4037-L0-001.jpeg" descr="16B0FF20-8CB8-426D-B542-E649371E4037-L0-001.jpeg"/>
          <p:cNvPicPr>
            <a:picLocks noChangeAspect="1"/>
          </p:cNvPicPr>
          <p:nvPr/>
        </p:nvPicPr>
        <p:blipFill>
          <a:blip r:embed="rId2">
            <a:extLst/>
          </a:blip>
          <a:stretch>
            <a:fillRect/>
          </a:stretch>
        </p:blipFill>
        <p:spPr>
          <a:xfrm>
            <a:off x="0" y="855690"/>
            <a:ext cx="13004800" cy="8137289"/>
          </a:xfrm>
          <a:prstGeom prst="rect">
            <a:avLst/>
          </a:prstGeom>
          <a:ln w="12700">
            <a:miter lim="400000"/>
          </a:ln>
        </p:spPr>
      </p:pic>
      <p:sp>
        <p:nvSpPr>
          <p:cNvPr id="160" name="Rectangle"/>
          <p:cNvSpPr/>
          <p:nvPr/>
        </p:nvSpPr>
        <p:spPr>
          <a:xfrm>
            <a:off x="5798724" y="3924300"/>
            <a:ext cx="1981142" cy="1000035"/>
          </a:xfrm>
          <a:prstGeom prst="rect">
            <a:avLst/>
          </a:prstGeom>
          <a:solidFill>
            <a:srgbClr val="000000"/>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pPr>
          </a:p>
        </p:txBody>
      </p:sp>
      <p:sp>
        <p:nvSpPr>
          <p:cNvPr id="161" name="Rectangle"/>
          <p:cNvSpPr/>
          <p:nvPr/>
        </p:nvSpPr>
        <p:spPr>
          <a:xfrm>
            <a:off x="1633838" y="4924334"/>
            <a:ext cx="9382000" cy="888000"/>
          </a:xfrm>
          <a:prstGeom prst="rect">
            <a:avLst/>
          </a:prstGeom>
          <a:solidFill>
            <a:srgbClr val="000000"/>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pPr>
          </a:p>
        </p:txBody>
      </p:sp>
      <p:sp>
        <p:nvSpPr>
          <p:cNvPr id="162" name="Rectangle"/>
          <p:cNvSpPr/>
          <p:nvPr/>
        </p:nvSpPr>
        <p:spPr>
          <a:xfrm>
            <a:off x="7779865" y="7416157"/>
            <a:ext cx="1981141" cy="1000035"/>
          </a:xfrm>
          <a:prstGeom prst="rect">
            <a:avLst/>
          </a:prstGeom>
          <a:solidFill>
            <a:srgbClr val="000000"/>
          </a:solidFill>
          <a:ln w="12700">
            <a:miter lim="400000"/>
          </a:ln>
          <a:effectLst>
            <a:outerShdw sx="100000" sy="100000" kx="0" ky="0" algn="b" rotWithShape="0" blurRad="38100" dist="25400" dir="5400000">
              <a:srgbClr val="000000">
                <a:alpha val="50000"/>
              </a:srgbClr>
            </a:outerShdw>
          </a:effectLst>
        </p:spPr>
        <p:txBody>
          <a:bodyPr lIns="50800" tIns="50800" rIns="50800" bIns="50800" anchor="ctr"/>
          <a:lstStyle/>
          <a:p>
            <a:pPr>
              <a:defRPr sz="2400"/>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Double-click to edit"/>
          <p:cNvSpPr txBox="1"/>
          <p:nvPr>
            <p:ph type="title"/>
          </p:nvPr>
        </p:nvSpPr>
        <p:spPr>
          <a:prstGeom prst="rect">
            <a:avLst/>
          </a:prstGeom>
        </p:spPr>
        <p:txBody>
          <a:bodyPr/>
          <a:lstStyle/>
          <a:p>
            <a:pPr/>
          </a:p>
        </p:txBody>
      </p:sp>
      <p:pic>
        <p:nvPicPr>
          <p:cNvPr id="165" name="431623D1-E94D-44B3-8D8C-473C09EE1A6B-L0-001.jpeg" descr="431623D1-E94D-44B3-8D8C-473C09EE1A6B-L0-001.jpeg"/>
          <p:cNvPicPr>
            <a:picLocks noChangeAspect="1"/>
          </p:cNvPicPr>
          <p:nvPr/>
        </p:nvPicPr>
        <p:blipFill>
          <a:blip r:embed="rId2">
            <a:extLst/>
          </a:blip>
          <a:stretch>
            <a:fillRect/>
          </a:stretch>
        </p:blipFill>
        <p:spPr>
          <a:xfrm>
            <a:off x="0" y="1015467"/>
            <a:ext cx="13004800" cy="7823857"/>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Double-click to edit"/>
          <p:cNvSpPr txBox="1"/>
          <p:nvPr>
            <p:ph type="title"/>
          </p:nvPr>
        </p:nvSpPr>
        <p:spPr>
          <a:prstGeom prst="rect">
            <a:avLst/>
          </a:prstGeom>
        </p:spPr>
        <p:txBody>
          <a:bodyPr/>
          <a:lstStyle/>
          <a:p>
            <a:pPr/>
          </a:p>
        </p:txBody>
      </p:sp>
      <p:pic>
        <p:nvPicPr>
          <p:cNvPr id="168" name="F74ECB08-9D9D-40C3-9F72-90D87A11AEC1-L0-001.jpeg" descr="F74ECB08-9D9D-40C3-9F72-90D87A11AEC1-L0-001.jpeg"/>
          <p:cNvPicPr>
            <a:picLocks noChangeAspect="1"/>
          </p:cNvPicPr>
          <p:nvPr/>
        </p:nvPicPr>
        <p:blipFill>
          <a:blip r:embed="rId2">
            <a:extLst/>
          </a:blip>
          <a:stretch>
            <a:fillRect/>
          </a:stretch>
        </p:blipFill>
        <p:spPr>
          <a:xfrm>
            <a:off x="3293532" y="-1"/>
            <a:ext cx="6502402" cy="975360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Double-click to edit"/>
          <p:cNvSpPr txBox="1"/>
          <p:nvPr>
            <p:ph type="title"/>
          </p:nvPr>
        </p:nvSpPr>
        <p:spPr>
          <a:prstGeom prst="rect">
            <a:avLst/>
          </a:prstGeom>
        </p:spPr>
        <p:txBody>
          <a:bodyPr/>
          <a:lstStyle/>
          <a:p>
            <a:pPr/>
          </a:p>
        </p:txBody>
      </p:sp>
      <p:pic>
        <p:nvPicPr>
          <p:cNvPr id="171" name="3837A873-DEBF-4CC2-ACC6-472CE9201ED3-L0-001.jpeg" descr="3837A873-DEBF-4CC2-ACC6-472CE9201ED3-L0-001.jpeg"/>
          <p:cNvPicPr>
            <a:picLocks noChangeAspect="1"/>
          </p:cNvPicPr>
          <p:nvPr/>
        </p:nvPicPr>
        <p:blipFill>
          <a:blip r:embed="rId2">
            <a:extLst/>
          </a:blip>
          <a:stretch>
            <a:fillRect/>
          </a:stretch>
        </p:blipFill>
        <p:spPr>
          <a:xfrm>
            <a:off x="-1" y="704850"/>
            <a:ext cx="13004801" cy="859790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ylvester James Gates, Jr. (born December 15, 1950), known as S. James Gates, Jr, or Jim Gates, is an American theoretical physicist, known for work on supersymmetry, supergravity, and superstring theory. He is currently a Professor of Physics at the Uni"/>
          <p:cNvSpPr txBox="1"/>
          <p:nvPr>
            <p:ph type="title"/>
          </p:nvPr>
        </p:nvSpPr>
        <p:spPr>
          <a:xfrm>
            <a:off x="1270000" y="0"/>
            <a:ext cx="10464800" cy="9753600"/>
          </a:xfrm>
          <a:prstGeom prst="rect">
            <a:avLst/>
          </a:prstGeom>
        </p:spPr>
        <p:txBody>
          <a:bodyPr/>
          <a:lstStyle>
            <a:lvl1pPr algn="l" defTabSz="350520">
              <a:defRPr sz="4800"/>
            </a:lvl1pPr>
          </a:lstStyle>
          <a:p>
            <a:pPr/>
            <a:r>
              <a:t>Sylvester James Gates, Jr. (born December 15, 1950), known as S. James Gates, Jr, or Jim Gates, is an American theoretical physicist, known for work on supersymmetry, supergravity, and superstring theory. He is currently a Professor of Physics at the University of Maryland, College Park, a University of Maryland Regents Professor and serves on President Barack Obama's Council of Advisors on Science and Technology.</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https://youtu.be/9Z9tO0D6W-Y?t=4m23s"/>
          <p:cNvSpPr txBox="1"/>
          <p:nvPr/>
        </p:nvSpPr>
        <p:spPr>
          <a:xfrm>
            <a:off x="1047180" y="3971403"/>
            <a:ext cx="10910441" cy="64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https://youtu.be/9Z9tO0D6W-Y?t=4m23s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What film (or book) are these laws from?"/>
          <p:cNvSpPr txBox="1"/>
          <p:nvPr>
            <p:ph type="title"/>
          </p:nvPr>
        </p:nvSpPr>
        <p:spPr>
          <a:prstGeom prst="rect">
            <a:avLst/>
          </a:prstGeom>
        </p:spPr>
        <p:txBody>
          <a:bodyPr/>
          <a:lstStyle>
            <a:lvl1pPr defTabSz="490727">
              <a:defRPr sz="6719"/>
            </a:lvl1pPr>
          </a:lstStyle>
          <a:p>
            <a:pPr/>
            <a:r>
              <a:t>What film (or book) are these laws from?</a:t>
            </a:r>
          </a:p>
        </p:txBody>
      </p:sp>
      <p:sp>
        <p:nvSpPr>
          <p:cNvPr id="123" name="A robot may not injure a human being or, through inaction, allow a human being to come to harm.…"/>
          <p:cNvSpPr txBox="1"/>
          <p:nvPr>
            <p:ph type="body" idx="1"/>
          </p:nvPr>
        </p:nvSpPr>
        <p:spPr>
          <a:prstGeom prst="rect">
            <a:avLst/>
          </a:prstGeom>
        </p:spPr>
        <p:txBody>
          <a:bodyPr/>
          <a:lstStyle/>
          <a:p>
            <a:pPr marL="0" indent="0">
              <a:buSzTx/>
              <a:buNone/>
            </a:pPr>
            <a:r>
              <a:t>A robot may not injure a human being or, through inaction, allow a human being to come to harm.</a:t>
            </a:r>
          </a:p>
          <a:p>
            <a:pPr marL="0" indent="0">
              <a:buSzTx/>
              <a:buNone/>
            </a:pPr>
            <a:r>
              <a:t>A robot must obey the orders given it by human beings, except where such orders would conflict with the First Law.</a:t>
            </a:r>
          </a:p>
          <a:p>
            <a:pPr marL="0" indent="0">
              <a:buSzTx/>
              <a:buNone/>
            </a:pPr>
            <a:r>
              <a:t>A robot must protect its own existence as long as such protection does not conflict with the First or Second Laws.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I, Robot"/>
          <p:cNvSpPr txBox="1"/>
          <p:nvPr>
            <p:ph type="title"/>
          </p:nvPr>
        </p:nvSpPr>
        <p:spPr>
          <a:prstGeom prst="rect">
            <a:avLst/>
          </a:prstGeom>
        </p:spPr>
        <p:txBody>
          <a:bodyPr/>
          <a:lstStyle/>
          <a:p>
            <a:pPr/>
            <a:r>
              <a:t>I, Robot</a:t>
            </a:r>
          </a:p>
        </p:txBody>
      </p:sp>
      <p:pic>
        <p:nvPicPr>
          <p:cNvPr id="126" name="F7BD3B42-DC1B-42CB-9F11-9438DF9266E8-L0-001.jpeg" descr="F7BD3B42-DC1B-42CB-9F11-9438DF9266E8-L0-001.jpeg"/>
          <p:cNvPicPr>
            <a:picLocks noChangeAspect="1"/>
          </p:cNvPicPr>
          <p:nvPr/>
        </p:nvPicPr>
        <p:blipFill>
          <a:blip r:embed="rId2">
            <a:extLst/>
          </a:blip>
          <a:stretch>
            <a:fillRect/>
          </a:stretch>
        </p:blipFill>
        <p:spPr>
          <a:xfrm>
            <a:off x="1721545" y="2002118"/>
            <a:ext cx="4780855" cy="7751482"/>
          </a:xfrm>
          <a:prstGeom prst="rect">
            <a:avLst/>
          </a:prstGeom>
          <a:ln w="12700">
            <a:miter lim="400000"/>
          </a:ln>
        </p:spPr>
      </p:pic>
      <p:pic>
        <p:nvPicPr>
          <p:cNvPr id="127" name="0ED8A606-3F20-477D-8462-842A9BB87CCB-L0-001.jpeg" descr="0ED8A606-3F20-477D-8462-842A9BB87CCB-L0-001.jpeg"/>
          <p:cNvPicPr>
            <a:picLocks noChangeAspect="1"/>
          </p:cNvPicPr>
          <p:nvPr/>
        </p:nvPicPr>
        <p:blipFill>
          <a:blip r:embed="rId3">
            <a:extLst/>
          </a:blip>
          <a:stretch>
            <a:fillRect/>
          </a:stretch>
        </p:blipFill>
        <p:spPr>
          <a:xfrm>
            <a:off x="6502400" y="2002118"/>
            <a:ext cx="5669656" cy="775148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Double-click to edit"/>
          <p:cNvSpPr txBox="1"/>
          <p:nvPr>
            <p:ph type="title"/>
          </p:nvPr>
        </p:nvSpPr>
        <p:spPr>
          <a:prstGeom prst="rect">
            <a:avLst/>
          </a:prstGeom>
        </p:spPr>
        <p:txBody>
          <a:bodyPr/>
          <a:lstStyle/>
          <a:p>
            <a:pPr/>
          </a:p>
        </p:txBody>
      </p:sp>
      <p:pic>
        <p:nvPicPr>
          <p:cNvPr id="130" name="95272B1B-EDED-4EFE-8F00-C21EAB9CC1FD-L0-001.png" descr="95272B1B-EDED-4EFE-8F00-C21EAB9CC1FD-L0-001.png"/>
          <p:cNvPicPr>
            <a:picLocks noChangeAspect="1"/>
          </p:cNvPicPr>
          <p:nvPr/>
        </p:nvPicPr>
        <p:blipFill>
          <a:blip r:embed="rId2">
            <a:extLst/>
          </a:blip>
          <a:stretch>
            <a:fillRect/>
          </a:stretch>
        </p:blipFill>
        <p:spPr>
          <a:xfrm>
            <a:off x="3835400" y="2209800"/>
            <a:ext cx="5588000" cy="55880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Double-click to edit"/>
          <p:cNvSpPr txBox="1"/>
          <p:nvPr>
            <p:ph type="title"/>
          </p:nvPr>
        </p:nvSpPr>
        <p:spPr>
          <a:prstGeom prst="rect">
            <a:avLst/>
          </a:prstGeom>
        </p:spPr>
        <p:txBody>
          <a:bodyPr/>
          <a:lstStyle/>
          <a:p>
            <a:pPr/>
          </a:p>
        </p:txBody>
      </p:sp>
      <p:pic>
        <p:nvPicPr>
          <p:cNvPr id="133" name="6B421DEC-3612-4CB6-A48C-489CABA4DD44-L0-001.jpeg" descr="6B421DEC-3612-4CB6-A48C-489CABA4DD44-L0-001.jpeg"/>
          <p:cNvPicPr>
            <a:picLocks noChangeAspect="1"/>
          </p:cNvPicPr>
          <p:nvPr/>
        </p:nvPicPr>
        <p:blipFill>
          <a:blip r:embed="rId2">
            <a:extLst/>
          </a:blip>
          <a:stretch>
            <a:fillRect/>
          </a:stretch>
        </p:blipFill>
        <p:spPr>
          <a:xfrm>
            <a:off x="-1" y="306267"/>
            <a:ext cx="6502401" cy="9396533"/>
          </a:xfrm>
          <a:prstGeom prst="rect">
            <a:avLst/>
          </a:prstGeom>
          <a:ln w="12700">
            <a:miter lim="400000"/>
          </a:ln>
        </p:spPr>
      </p:pic>
      <p:pic>
        <p:nvPicPr>
          <p:cNvPr id="134" name="1E6515BE-DEED-4ED8-A816-F483601C90A3-L0-001.jpeg" descr="1E6515BE-DEED-4ED8-A816-F483601C90A3-L0-001.jpeg"/>
          <p:cNvPicPr>
            <a:picLocks noChangeAspect="1"/>
          </p:cNvPicPr>
          <p:nvPr/>
        </p:nvPicPr>
        <p:blipFill>
          <a:blip r:embed="rId3">
            <a:extLst/>
          </a:blip>
          <a:stretch>
            <a:fillRect/>
          </a:stretch>
        </p:blipFill>
        <p:spPr>
          <a:xfrm>
            <a:off x="6502400" y="306267"/>
            <a:ext cx="6108189" cy="944733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Double-click to edit"/>
          <p:cNvSpPr txBox="1"/>
          <p:nvPr>
            <p:ph type="title"/>
          </p:nvPr>
        </p:nvSpPr>
        <p:spPr>
          <a:prstGeom prst="rect">
            <a:avLst/>
          </a:prstGeom>
        </p:spPr>
        <p:txBody>
          <a:bodyPr/>
          <a:lstStyle/>
          <a:p>
            <a:pPr/>
          </a:p>
        </p:txBody>
      </p:sp>
      <p:pic>
        <p:nvPicPr>
          <p:cNvPr id="137" name="695DF1A3-DCAA-4761-B57A-854A64ED81D7-L0-001.jpeg" descr="695DF1A3-DCAA-4761-B57A-854A64ED81D7-L0-001.jpeg"/>
          <p:cNvPicPr>
            <a:picLocks noChangeAspect="1"/>
          </p:cNvPicPr>
          <p:nvPr/>
        </p:nvPicPr>
        <p:blipFill>
          <a:blip r:embed="rId2">
            <a:extLst/>
          </a:blip>
          <a:stretch>
            <a:fillRect/>
          </a:stretch>
        </p:blipFill>
        <p:spPr>
          <a:xfrm>
            <a:off x="-1" y="562319"/>
            <a:ext cx="13004801" cy="871278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Double-click to edit"/>
          <p:cNvSpPr txBox="1"/>
          <p:nvPr>
            <p:ph type="title"/>
          </p:nvPr>
        </p:nvSpPr>
        <p:spPr>
          <a:prstGeom prst="rect">
            <a:avLst/>
          </a:prstGeom>
        </p:spPr>
        <p:txBody>
          <a:bodyPr/>
          <a:lstStyle/>
          <a:p>
            <a:pPr/>
          </a:p>
        </p:txBody>
      </p:sp>
      <p:pic>
        <p:nvPicPr>
          <p:cNvPr id="140" name="5A4AD4D8-DBD8-419C-8410-16D5FB85FA85-L0-001.jpeg" descr="5A4AD4D8-DBD8-419C-8410-16D5FB85FA85-L0-001.jpeg"/>
          <p:cNvPicPr>
            <a:picLocks noChangeAspect="1"/>
          </p:cNvPicPr>
          <p:nvPr/>
        </p:nvPicPr>
        <p:blipFill>
          <a:blip r:embed="rId2">
            <a:extLst/>
          </a:blip>
          <a:stretch>
            <a:fillRect/>
          </a:stretch>
        </p:blipFill>
        <p:spPr>
          <a:xfrm>
            <a:off x="0" y="1264354"/>
            <a:ext cx="13004801" cy="722489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Double-click to edit"/>
          <p:cNvSpPr txBox="1"/>
          <p:nvPr>
            <p:ph type="title"/>
          </p:nvPr>
        </p:nvSpPr>
        <p:spPr>
          <a:prstGeom prst="rect">
            <a:avLst/>
          </a:prstGeom>
        </p:spPr>
        <p:txBody>
          <a:bodyPr/>
          <a:lstStyle/>
          <a:p>
            <a:pPr/>
          </a:p>
        </p:txBody>
      </p:sp>
      <p:pic>
        <p:nvPicPr>
          <p:cNvPr id="143" name="CBC6F940-1893-4740-AEAE-F05EFF107636-L0-001.jpeg" descr="CBC6F940-1893-4740-AEAE-F05EFF107636-L0-001.jpeg"/>
          <p:cNvPicPr>
            <a:picLocks noChangeAspect="1"/>
          </p:cNvPicPr>
          <p:nvPr/>
        </p:nvPicPr>
        <p:blipFill>
          <a:blip r:embed="rId2">
            <a:extLst/>
          </a:blip>
          <a:stretch>
            <a:fillRect/>
          </a:stretch>
        </p:blipFill>
        <p:spPr>
          <a:xfrm>
            <a:off x="3293533" y="0"/>
            <a:ext cx="6502401" cy="97536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Double-click to edit"/>
          <p:cNvSpPr txBox="1"/>
          <p:nvPr>
            <p:ph type="title"/>
          </p:nvPr>
        </p:nvSpPr>
        <p:spPr>
          <a:prstGeom prst="rect">
            <a:avLst/>
          </a:prstGeom>
        </p:spPr>
        <p:txBody>
          <a:bodyPr/>
          <a:lstStyle/>
          <a:p>
            <a:pPr/>
          </a:p>
        </p:txBody>
      </p:sp>
      <p:pic>
        <p:nvPicPr>
          <p:cNvPr id="146" name="5A339566-127D-4B77-9358-9FFD26FBF8DD-L0-001.jpeg" descr="5A339566-127D-4B77-9358-9FFD26FBF8DD-L0-001.jpeg"/>
          <p:cNvPicPr>
            <a:picLocks noChangeAspect="1"/>
          </p:cNvPicPr>
          <p:nvPr/>
        </p:nvPicPr>
        <p:blipFill>
          <a:blip r:embed="rId2">
            <a:extLst/>
          </a:blip>
          <a:stretch>
            <a:fillRect/>
          </a:stretch>
        </p:blipFill>
        <p:spPr>
          <a:xfrm>
            <a:off x="0" y="2062003"/>
            <a:ext cx="13004800" cy="5770881"/>
          </a:xfrm>
          <a:prstGeom prst="rect">
            <a:avLst/>
          </a:prstGeom>
          <a:ln w="12700">
            <a:miter lim="400000"/>
          </a:ln>
        </p:spPr>
      </p:pic>
    </p:spTree>
  </p:cSld>
  <p:clrMapOvr>
    <a:masterClrMapping/>
  </p:clrMapOvr>
  <p:transition xmlns:p14="http://schemas.microsoft.com/office/powerpoint/2010/main" spd="med" advClick="1"/>
</p:sld>
</file>

<file path=ppt/theme/_rels/theme1.xml.rels><?xml version="1.0" encoding="UTF-8"?>
<Relationships xmlns="http://schemas.openxmlformats.org/package/2006/relationships"><Relationship Id="rId1" Type="http://schemas.openxmlformats.org/officeDocument/2006/relationships/image" Target="../media/image1.png"/></Relationships>

</file>

<file path=ppt/theme/_rels/theme2.xml.rels><?xml version="1.0" encoding="UTF-8"?>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0000"/>
              </a:srgbClr>
            </a:outerShdw>
          </a:effectLst>
        </a:effectStyle>
        <a:effectStyle>
          <a:effectLst>
            <a:outerShdw sx="100000" sy="100000" kx="0" ky="0" algn="b" rotWithShape="0" blurRad="50800" dist="12700" dir="0">
              <a:srgbClr val="000000">
                <a:alpha val="50000"/>
              </a:srgbClr>
            </a:outerShdw>
          </a:effectLst>
        </a:effectStyle>
        <a:effectStyle>
          <a:effectLst>
            <a:outerShdw sx="100000" sy="100000" kx="0" ky="0" algn="b" rotWithShape="0" blurRad="38100" dist="25400" dir="540000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outerShdw sx="100000" sy="100000" kx="0" ky="0" algn="b" rotWithShape="0" blurRad="38100" dist="25400" dir="5400000">
            <a:srgbClr val="000000">
              <a:alpha val="50000"/>
            </a:srgbClr>
          </a:outerShdw>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