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9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8268-AB69-49FA-994C-0E54E6FB8BE9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B89D-1C55-4C23-B95F-C87CF3545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4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Hzx4nWqW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reative.com/inspiration/these-japanese-barcodes-are-so-kawaii-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08" y="1122363"/>
            <a:ext cx="9610835" cy="3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 your barcode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are happy with its size, click on the Move tool… 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…and position your barcode centre, bottom.</a:t>
            </a:r>
          </a:p>
          <a:p>
            <a:endParaRPr lang="en-GB" dirty="0"/>
          </a:p>
          <a:p>
            <a:r>
              <a:rPr lang="en-GB" dirty="0" smtClean="0"/>
              <a:t>At this stage, check the barcode scans!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2695" b="81206"/>
          <a:stretch/>
        </p:blipFill>
        <p:spPr>
          <a:xfrm>
            <a:off x="9975760" y="1027906"/>
            <a:ext cx="1378040" cy="1993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64" t="25337" r="39442" b="20835"/>
          <a:stretch/>
        </p:blipFill>
        <p:spPr>
          <a:xfrm>
            <a:off x="7534141" y="3437567"/>
            <a:ext cx="4657859" cy="34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your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85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your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will now create your barcode design according to the following rules: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Use black and white only (it scans better)</a:t>
            </a:r>
          </a:p>
          <a:p>
            <a:pPr marL="514350" indent="-514350">
              <a:buAutoNum type="arabicPeriod"/>
            </a:pPr>
            <a:r>
              <a:rPr lang="en-GB" dirty="0" smtClean="0"/>
              <a:t>There must be a clear, unaffected strip across your barcode for scanning</a:t>
            </a:r>
          </a:p>
          <a:p>
            <a:pPr marL="514350" indent="-514350">
              <a:buAutoNum type="arabicPeriod"/>
            </a:pPr>
            <a:r>
              <a:rPr lang="en-GB" dirty="0" smtClean="0"/>
              <a:t>Your barcode must be functional (</a:t>
            </a:r>
            <a:r>
              <a:rPr lang="en-GB" dirty="0" err="1" smtClean="0"/>
              <a:t>ie</a:t>
            </a:r>
            <a:r>
              <a:rPr lang="en-GB" dirty="0" smtClean="0"/>
              <a:t>, it must successfully scan)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5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silhouettes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your theme, search Google images for black silhouettes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32" y="2378558"/>
            <a:ext cx="8175536" cy="43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Paste silhouettes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each silhouette you want to use</a:t>
            </a:r>
          </a:p>
          <a:p>
            <a:r>
              <a:rPr lang="en-GB" dirty="0" smtClean="0"/>
              <a:t>Paste each </a:t>
            </a:r>
            <a:r>
              <a:rPr lang="en-GB" dirty="0" smtClean="0"/>
              <a:t>on </a:t>
            </a:r>
            <a:r>
              <a:rPr lang="en-GB" dirty="0" smtClean="0"/>
              <a:t>a </a:t>
            </a:r>
            <a:r>
              <a:rPr lang="en-GB" b="1" u="sng" dirty="0" smtClean="0"/>
              <a:t>new layer </a:t>
            </a:r>
            <a:r>
              <a:rPr lang="en-GB" dirty="0" smtClean="0"/>
              <a:t>in your Photoshop document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027" t="35073" b="27450"/>
          <a:stretch/>
        </p:blipFill>
        <p:spPr>
          <a:xfrm>
            <a:off x="9338256" y="1690688"/>
            <a:ext cx="2853744" cy="33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 silhouette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silhouettes will have an area of white space surrounding them that will obscure the barcode layer: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37" t="27541" r="40926" b="22857"/>
          <a:stretch/>
        </p:blipFill>
        <p:spPr>
          <a:xfrm>
            <a:off x="6756043" y="2421229"/>
            <a:ext cx="4597757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 silhouettes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get rid of the whitespace…</a:t>
            </a:r>
          </a:p>
          <a:p>
            <a:r>
              <a:rPr lang="en-GB" dirty="0" smtClean="0"/>
              <a:t>Make sure the silhouette layer is visible </a:t>
            </a:r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 smtClean="0"/>
              <a:t>highlighted in blue.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236" t="38013" b="25980"/>
          <a:stretch/>
        </p:blipFill>
        <p:spPr>
          <a:xfrm>
            <a:off x="8397025" y="544468"/>
            <a:ext cx="2956775" cy="32291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018986" y="2159033"/>
            <a:ext cx="1622738" cy="66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6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 silhouettes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 on </a:t>
            </a:r>
            <a:r>
              <a:rPr lang="en-GB" dirty="0" smtClean="0"/>
              <a:t>the Magic Wand tool.</a:t>
            </a:r>
          </a:p>
          <a:p>
            <a:r>
              <a:rPr lang="en-GB" dirty="0" smtClean="0"/>
              <a:t>Click on an unwanted white area next to </a:t>
            </a:r>
            <a:r>
              <a:rPr lang="en-GB" dirty="0" smtClean="0"/>
              <a:t>the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silhouette.</a:t>
            </a:r>
          </a:p>
          <a:p>
            <a:r>
              <a:rPr lang="en-GB" dirty="0" smtClean="0"/>
              <a:t>The white areas should now be</a:t>
            </a:r>
          </a:p>
          <a:p>
            <a:pPr marL="0" indent="0">
              <a:buNone/>
            </a:pPr>
            <a:r>
              <a:rPr lang="en-GB" dirty="0"/>
              <a:t>h</a:t>
            </a:r>
            <a:r>
              <a:rPr lang="en-GB" dirty="0" smtClean="0"/>
              <a:t>ighlighted.</a:t>
            </a:r>
          </a:p>
          <a:p>
            <a:r>
              <a:rPr lang="en-GB" dirty="0" smtClean="0"/>
              <a:t>Press delete on the keyboard to</a:t>
            </a:r>
          </a:p>
          <a:p>
            <a:pPr marL="0" indent="0">
              <a:buNone/>
            </a:pPr>
            <a:r>
              <a:rPr lang="en-GB" dirty="0" smtClean="0"/>
              <a:t>Delete the whitespace.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9431" b="69586"/>
          <a:stretch/>
        </p:blipFill>
        <p:spPr>
          <a:xfrm>
            <a:off x="9082155" y="365125"/>
            <a:ext cx="2676257" cy="222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034" t="27725" r="41223" b="23224"/>
          <a:stretch/>
        </p:blipFill>
        <p:spPr>
          <a:xfrm>
            <a:off x="6170589" y="3258355"/>
            <a:ext cx="4520485" cy="34386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91685" y="3876541"/>
            <a:ext cx="4168460" cy="410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486400" y="1825625"/>
            <a:ext cx="3595755" cy="483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9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 silhouette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</a:t>
            </a:r>
            <a:r>
              <a:rPr lang="en-GB" dirty="0" smtClean="0"/>
              <a:t>silhouette should </a:t>
            </a:r>
            <a:r>
              <a:rPr lang="en-GB" dirty="0" smtClean="0"/>
              <a:t>now allow the barcode layer to show through: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539" t="26990" r="41223" b="22305"/>
          <a:stretch/>
        </p:blipFill>
        <p:spPr>
          <a:xfrm>
            <a:off x="3803560" y="2622393"/>
            <a:ext cx="4584879" cy="35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 silhouettes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use the Move Tool to reposition your silhouette</a:t>
            </a:r>
          </a:p>
          <a:p>
            <a:endParaRPr lang="en-GB" dirty="0"/>
          </a:p>
          <a:p>
            <a:r>
              <a:rPr lang="en-GB" dirty="0" smtClean="0"/>
              <a:t>And the Transform controls to resize as necessary.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4479" b="79269"/>
          <a:stretch/>
        </p:blipFill>
        <p:spPr>
          <a:xfrm>
            <a:off x="9334366" y="1067381"/>
            <a:ext cx="2019434" cy="1516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0426" b="82086"/>
          <a:stretch/>
        </p:blipFill>
        <p:spPr>
          <a:xfrm>
            <a:off x="3521500" y="4089814"/>
            <a:ext cx="5149000" cy="13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Barcodes – LO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what a barcode is and why they are used</a:t>
            </a:r>
          </a:p>
          <a:p>
            <a:r>
              <a:rPr lang="en-GB" dirty="0" smtClean="0"/>
              <a:t>To create own </a:t>
            </a:r>
            <a:r>
              <a:rPr lang="en-GB" i="1" dirty="0" smtClean="0"/>
              <a:t>working</a:t>
            </a:r>
            <a:r>
              <a:rPr lang="en-GB" dirty="0" smtClean="0"/>
              <a:t> barcode design</a:t>
            </a:r>
          </a:p>
        </p:txBody>
      </p:sp>
    </p:spTree>
    <p:extLst>
      <p:ext uri="{BB962C8B-B14F-4D97-AF65-F5344CB8AC3E}">
        <p14:creationId xmlns:p14="http://schemas.microsoft.com/office/powerpoint/2010/main" val="3294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Finished silhouette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53" t="27895" r="41601" b="23269"/>
          <a:stretch/>
        </p:blipFill>
        <p:spPr>
          <a:xfrm>
            <a:off x="3410755" y="1690688"/>
            <a:ext cx="5370490" cy="41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4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Enhancements</a:t>
            </a:r>
            <a:br>
              <a:rPr lang="en-GB" dirty="0" smtClean="0"/>
            </a:br>
            <a:r>
              <a:rPr lang="en-GB" dirty="0" smtClean="0"/>
              <a:t>White silhouette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make your silhouette white </a:t>
            </a:r>
          </a:p>
          <a:p>
            <a:pPr marL="0" indent="0">
              <a:buNone/>
            </a:pPr>
            <a:r>
              <a:rPr lang="en-GB" dirty="0" smtClean="0"/>
              <a:t>instead of black, click on </a:t>
            </a:r>
          </a:p>
          <a:p>
            <a:pPr marL="0" indent="0">
              <a:buNone/>
            </a:pPr>
            <a:r>
              <a:rPr lang="en-GB" dirty="0" smtClean="0"/>
              <a:t>Image/</a:t>
            </a:r>
            <a:r>
              <a:rPr lang="en-GB" dirty="0" err="1" smtClean="0"/>
              <a:t>Adjuments</a:t>
            </a:r>
            <a:r>
              <a:rPr lang="en-GB" dirty="0" smtClean="0"/>
              <a:t>/Replace </a:t>
            </a:r>
            <a:r>
              <a:rPr lang="en-GB" dirty="0" err="1" smtClean="0"/>
              <a:t>Color</a:t>
            </a:r>
            <a:r>
              <a:rPr lang="en-GB" dirty="0" smtClean="0"/>
              <a:t>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091" b="29093"/>
          <a:stretch/>
        </p:blipFill>
        <p:spPr>
          <a:xfrm>
            <a:off x="6218752" y="954916"/>
            <a:ext cx="5973248" cy="51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Enhancements</a:t>
            </a:r>
            <a:br>
              <a:rPr lang="en-GB" dirty="0" smtClean="0"/>
            </a:br>
            <a:r>
              <a:rPr lang="en-GB" dirty="0" smtClean="0"/>
              <a:t>White silhouette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sure your silhouette is white in the </a:t>
            </a:r>
          </a:p>
          <a:p>
            <a:pPr marL="0" indent="0">
              <a:buNone/>
            </a:pPr>
            <a:r>
              <a:rPr lang="en-GB" dirty="0" smtClean="0"/>
              <a:t>preview pane.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Change the result </a:t>
            </a:r>
            <a:r>
              <a:rPr lang="en-GB" dirty="0" err="1" smtClean="0"/>
              <a:t>color</a:t>
            </a:r>
            <a:r>
              <a:rPr lang="en-GB" dirty="0" smtClean="0"/>
              <a:t> box to white.</a:t>
            </a:r>
          </a:p>
          <a:p>
            <a:r>
              <a:rPr lang="en-GB" dirty="0" smtClean="0"/>
              <a:t>Click ok.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900113"/>
            <a:ext cx="3429000" cy="52768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186411" y="3026535"/>
            <a:ext cx="2717443" cy="51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7186411" y="4739448"/>
            <a:ext cx="4424430" cy="51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2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Finished white silhouette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34" t="54533" r="41442" b="23861"/>
          <a:stretch/>
        </p:blipFill>
        <p:spPr>
          <a:xfrm>
            <a:off x="2831204" y="2459865"/>
            <a:ext cx="6529592" cy="21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0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touches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new layer, paint using black and/or white paint over parts of the barcode to make it more dynamic: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333" t="48900" r="32414" b="19938"/>
          <a:stretch/>
        </p:blipFill>
        <p:spPr>
          <a:xfrm>
            <a:off x="2631583" y="3567447"/>
            <a:ext cx="6928833" cy="22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touches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smudging </a:t>
            </a:r>
            <a:r>
              <a:rPr lang="en-GB" smtClean="0"/>
              <a:t>or blurring </a:t>
            </a:r>
            <a:r>
              <a:rPr lang="en-GB" dirty="0" smtClean="0"/>
              <a:t>part of the barcode layer: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30" t="11047" r="33107" b="20995"/>
          <a:stretch/>
        </p:blipFill>
        <p:spPr>
          <a:xfrm>
            <a:off x="3133859" y="2483194"/>
            <a:ext cx="5804079" cy="42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to keep a horizontal area of your barcode completely clear to allow a barcode scanner (such that you find on a phone) to successfully scan.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39" t="61048" r="32711" b="23107"/>
          <a:stretch/>
        </p:blipFill>
        <p:spPr>
          <a:xfrm>
            <a:off x="4386329" y="3421744"/>
            <a:ext cx="6967471" cy="1159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305318" y="3889420"/>
            <a:ext cx="2292440" cy="553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2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Hide unnecessary layers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632" t="41687" b="14223"/>
          <a:stretch/>
        </p:blipFill>
        <p:spPr>
          <a:xfrm>
            <a:off x="6027314" y="1275008"/>
            <a:ext cx="3418938" cy="46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1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Rectangular Marquee tool to select your final barcode image: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2599" b="66029"/>
          <a:stretch/>
        </p:blipFill>
        <p:spPr>
          <a:xfrm>
            <a:off x="569219" y="2409421"/>
            <a:ext cx="3873992" cy="407484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22358" t="50685" r="40167" b="22973"/>
          <a:stretch/>
        </p:blipFill>
        <p:spPr>
          <a:xfrm>
            <a:off x="5628068" y="3249031"/>
            <a:ext cx="5849035" cy="22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9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off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this area use ‘Edit/Copy </a:t>
            </a:r>
            <a:r>
              <a:rPr lang="en-GB" dirty="0" smtClean="0"/>
              <a:t>Merged’.</a:t>
            </a:r>
            <a:endParaRPr lang="en-GB" dirty="0" smtClean="0"/>
          </a:p>
          <a:p>
            <a:r>
              <a:rPr lang="en-GB" dirty="0" smtClean="0"/>
              <a:t>Create a new document.</a:t>
            </a:r>
          </a:p>
          <a:p>
            <a:r>
              <a:rPr lang="en-GB" dirty="0" smtClean="0"/>
              <a:t>Leave the ‘</a:t>
            </a:r>
            <a:r>
              <a:rPr lang="en-GB" dirty="0" err="1" smtClean="0"/>
              <a:t>Preset</a:t>
            </a:r>
            <a:r>
              <a:rPr lang="en-GB" dirty="0" smtClean="0"/>
              <a:t>’ size as ‘Clipboard’.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74" y="2328863"/>
            <a:ext cx="5238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https://www.youtube.com/watch?v=VbHzx4nWqWY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17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Paste into the new document.</a:t>
            </a:r>
          </a:p>
          <a:p>
            <a:r>
              <a:rPr lang="en-GB" dirty="0" smtClean="0"/>
              <a:t>This is your finished barcode design.</a:t>
            </a:r>
          </a:p>
          <a:p>
            <a:r>
              <a:rPr lang="en-GB" dirty="0" smtClean="0"/>
              <a:t>Export it as a JPEG (File/Save As).</a:t>
            </a:r>
          </a:p>
          <a:p>
            <a:r>
              <a:rPr lang="en-GB" dirty="0" smtClean="0"/>
              <a:t>You can use your barcode wherever you can use a JPEG image (websites, Word documents,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13" t="41503" r="43500" b="37370"/>
          <a:stretch/>
        </p:blipFill>
        <p:spPr>
          <a:xfrm>
            <a:off x="7387107" y="1825625"/>
            <a:ext cx="3966693" cy="14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8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your barcode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Word document.</a:t>
            </a:r>
          </a:p>
          <a:p>
            <a:r>
              <a:rPr lang="en-GB" dirty="0" smtClean="0"/>
              <a:t>Import your barcode image.</a:t>
            </a:r>
          </a:p>
          <a:p>
            <a:r>
              <a:rPr lang="en-GB" dirty="0" smtClean="0"/>
              <a:t>Resize it so it is a few centimetres across (keep the aspect ratio).</a:t>
            </a:r>
          </a:p>
          <a:p>
            <a:r>
              <a:rPr lang="en-GB" dirty="0" smtClean="0"/>
              <a:t>Print it out and scan it to see if it works.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81" t="20193" r="19447" b="48760"/>
          <a:stretch/>
        </p:blipFill>
        <p:spPr>
          <a:xfrm>
            <a:off x="1197735" y="4000433"/>
            <a:ext cx="7959144" cy="2176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31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barcodes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We are going to be designing our own barcodes. But first, take a look at these:</a:t>
            </a: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http://www.ucreative.com/inspiration/these-japanese-barcodes-are-so-kawaii-2/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Photoshop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Photoshop</a:t>
            </a:r>
          </a:p>
          <a:p>
            <a:r>
              <a:rPr lang="en-GB" dirty="0" smtClean="0"/>
              <a:t>Create a new document using page size ‘Photoshop default’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3009900"/>
            <a:ext cx="5238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text tool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Draw a text box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038" r="91408" b="24693"/>
          <a:stretch/>
        </p:blipFill>
        <p:spPr>
          <a:xfrm>
            <a:off x="7950558" y="782436"/>
            <a:ext cx="1584659" cy="1716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41" t="24970" r="40630" b="45637"/>
          <a:stretch/>
        </p:blipFill>
        <p:spPr>
          <a:xfrm>
            <a:off x="6653011" y="2633438"/>
            <a:ext cx="4700789" cy="20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your 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a word or short phrase related to the hobby or theme you are going to design your barcode for.</a:t>
            </a:r>
          </a:p>
          <a:p>
            <a:r>
              <a:rPr lang="en-GB" dirty="0" smtClean="0"/>
              <a:t>Put the word in </a:t>
            </a:r>
            <a:r>
              <a:rPr lang="en-GB" b="1" u="sng" dirty="0" smtClean="0"/>
              <a:t>brackets</a:t>
            </a:r>
          </a:p>
          <a:p>
            <a:endParaRPr lang="en-GB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36" t="27174" r="40630" b="50781"/>
          <a:stretch/>
        </p:blipFill>
        <p:spPr>
          <a:xfrm>
            <a:off x="5276047" y="2601532"/>
            <a:ext cx="6915953" cy="23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your barcode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Highlight your </a:t>
            </a:r>
            <a:r>
              <a:rPr lang="en-GB" b="1" u="sng" dirty="0" smtClean="0"/>
              <a:t>entire</a:t>
            </a:r>
            <a:r>
              <a:rPr lang="en-GB" dirty="0" smtClean="0"/>
              <a:t> word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Change the font to ‘ID Automation’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36" t="27174" r="41421" b="53720"/>
          <a:stretch/>
        </p:blipFill>
        <p:spPr>
          <a:xfrm>
            <a:off x="6493501" y="1461282"/>
            <a:ext cx="4533363" cy="1339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1713" b="81093"/>
          <a:stretch/>
        </p:blipFill>
        <p:spPr>
          <a:xfrm>
            <a:off x="6493501" y="3491248"/>
            <a:ext cx="4981575" cy="13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Resize your barcode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text should look something like this now: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With the barcode still highlighted, change the font size so it is nice and big (try anything between size 20 &amp; 30)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40" t="27725" r="41619" b="42514"/>
          <a:stretch/>
        </p:blipFill>
        <p:spPr>
          <a:xfrm>
            <a:off x="7817475" y="1429555"/>
            <a:ext cx="4146997" cy="19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630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Barcodes – LO </vt:lpstr>
      <vt:lpstr>Video</vt:lpstr>
      <vt:lpstr>Designing barcodes</vt:lpstr>
      <vt:lpstr>New Photoshop document</vt:lpstr>
      <vt:lpstr>Text box</vt:lpstr>
      <vt:lpstr>Choose your theme</vt:lpstr>
      <vt:lpstr>Generate your barcode</vt:lpstr>
      <vt:lpstr>Resize your barcode</vt:lpstr>
      <vt:lpstr>Position your barcode</vt:lpstr>
      <vt:lpstr>Create your design</vt:lpstr>
      <vt:lpstr>Create your design</vt:lpstr>
      <vt:lpstr>Find silhouettes</vt:lpstr>
      <vt:lpstr>Paste silhouettes</vt:lpstr>
      <vt:lpstr>Adjust silhouette</vt:lpstr>
      <vt:lpstr>Adjust silhouettes</vt:lpstr>
      <vt:lpstr>Adjust silhouettes</vt:lpstr>
      <vt:lpstr>Adjust silhouette</vt:lpstr>
      <vt:lpstr>Adjust silhouettes</vt:lpstr>
      <vt:lpstr>Finished silhouette</vt:lpstr>
      <vt:lpstr>Enhancements White silhouette</vt:lpstr>
      <vt:lpstr>Enhancements White silhouette</vt:lpstr>
      <vt:lpstr>Finished white silhouette</vt:lpstr>
      <vt:lpstr>Finishing touches</vt:lpstr>
      <vt:lpstr>Finishing touches</vt:lpstr>
      <vt:lpstr>Remember!</vt:lpstr>
      <vt:lpstr>Finishing off</vt:lpstr>
      <vt:lpstr>Finishing off</vt:lpstr>
      <vt:lpstr>Finishing off</vt:lpstr>
      <vt:lpstr>Finishing off</vt:lpstr>
      <vt:lpstr>Using your barcode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Caldwell</dc:creator>
  <cp:lastModifiedBy>David Caldwell</cp:lastModifiedBy>
  <cp:revision>36</cp:revision>
  <dcterms:created xsi:type="dcterms:W3CDTF">2016-04-11T16:33:17Z</dcterms:created>
  <dcterms:modified xsi:type="dcterms:W3CDTF">2016-04-21T14:39:30Z</dcterms:modified>
</cp:coreProperties>
</file>