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tenberg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MCOSS2WED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CSS: Pseudo-Elements</a:t>
            </a:r>
            <a:endParaRPr lang="en-US" dirty="0"/>
          </a:p>
        </p:txBody>
      </p:sp>
      <p:pic>
        <p:nvPicPr>
          <p:cNvPr id="4" name="Picture 3" descr="Screen Shot 2016-12-04 at 13.29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/>
          <a:stretch/>
        </p:blipFill>
        <p:spPr>
          <a:xfrm>
            <a:off x="1159564" y="2421458"/>
            <a:ext cx="6913217" cy="346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2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11141" cy="3992563"/>
          </a:xfrm>
        </p:spPr>
        <p:txBody>
          <a:bodyPr/>
          <a:lstStyle/>
          <a:p>
            <a:r>
              <a:rPr lang="en-US" dirty="0" smtClean="0"/>
              <a:t>Create some style for headings, </a:t>
            </a:r>
            <a:r>
              <a:rPr lang="en-US" b="1" dirty="0" smtClean="0"/>
              <a:t>h1</a:t>
            </a:r>
            <a:r>
              <a:rPr lang="en-US" dirty="0" smtClean="0"/>
              <a:t>, </a:t>
            </a:r>
            <a:r>
              <a:rPr lang="en-US" b="1" dirty="0" smtClean="0"/>
              <a:t>h2</a:t>
            </a:r>
            <a:r>
              <a:rPr lang="en-US" dirty="0" smtClean="0"/>
              <a:t> and paragraphs, </a:t>
            </a:r>
            <a:r>
              <a:rPr lang="en-US" b="1" dirty="0" smtClean="0"/>
              <a:t>p</a:t>
            </a:r>
            <a:r>
              <a:rPr lang="en-US" dirty="0" smtClean="0"/>
              <a:t>, using your </a:t>
            </a:r>
            <a:r>
              <a:rPr lang="en-US" b="1" i="1" dirty="0" smtClean="0"/>
              <a:t>CSS</a:t>
            </a:r>
            <a:r>
              <a:rPr lang="en-US" dirty="0" smtClean="0"/>
              <a:t> file.</a:t>
            </a:r>
            <a:endParaRPr lang="en-US" dirty="0"/>
          </a:p>
        </p:txBody>
      </p:sp>
      <p:pic>
        <p:nvPicPr>
          <p:cNvPr id="4" name="Picture 3" descr="Screen Shot 2016-12-04 at 14.0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70" y="2133599"/>
            <a:ext cx="4452780" cy="42023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302001" y="6496638"/>
            <a:ext cx="27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pseudo-example2.css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755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048" y="2133600"/>
            <a:ext cx="6018512" cy="12890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Now, in your CSS file, add a style section for the </a:t>
            </a:r>
            <a:r>
              <a:rPr lang="en-US" b="1" i="1" dirty="0" smtClean="0"/>
              <a:t>first letter</a:t>
            </a:r>
            <a:r>
              <a:rPr lang="en-US" dirty="0" smtClean="0"/>
              <a:t> of each paragraph.</a:t>
            </a:r>
          </a:p>
          <a:p>
            <a:r>
              <a:rPr lang="en-US" dirty="0" smtClean="0"/>
              <a:t>Make sure that the style is very different from the normal paragraph style.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2001" y="6496638"/>
            <a:ext cx="27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pseudo-example3.css</a:t>
            </a:r>
            <a:endParaRPr lang="en-US" i="1" dirty="0"/>
          </a:p>
        </p:txBody>
      </p:sp>
      <p:pic>
        <p:nvPicPr>
          <p:cNvPr id="6" name="Picture 5" descr="Screen Shot 2016-12-04 at 14.05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48" y="3643518"/>
            <a:ext cx="6018512" cy="1425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9504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can style using </a:t>
            </a:r>
            <a:r>
              <a:rPr lang="en-US" sz="1800" b="1" dirty="0" smtClean="0"/>
              <a:t>::after </a:t>
            </a:r>
            <a:r>
              <a:rPr lang="en-US" sz="1800" dirty="0" smtClean="0"/>
              <a:t>in the same way.</a:t>
            </a:r>
          </a:p>
          <a:p>
            <a:r>
              <a:rPr lang="en-US" sz="1800" dirty="0" smtClean="0"/>
              <a:t>We can add any content we like to these pseudo-elements including images.</a:t>
            </a:r>
          </a:p>
          <a:p>
            <a:r>
              <a:rPr lang="en-US" sz="1800" dirty="0" smtClean="0"/>
              <a:t>Grab a small image appropriate to your text.</a:t>
            </a:r>
          </a:p>
          <a:p>
            <a:r>
              <a:rPr lang="en-US" sz="1800" dirty="0" smtClean="0"/>
              <a:t>Try using the </a:t>
            </a:r>
            <a:r>
              <a:rPr lang="en-US" sz="1800" b="1" dirty="0" smtClean="0"/>
              <a:t>::after</a:t>
            </a:r>
            <a:r>
              <a:rPr lang="en-US" sz="1800" dirty="0" smtClean="0"/>
              <a:t> pseudo-element like this:</a:t>
            </a:r>
            <a:endParaRPr lang="en-US" sz="1800" dirty="0"/>
          </a:p>
        </p:txBody>
      </p:sp>
      <p:pic>
        <p:nvPicPr>
          <p:cNvPr id="5" name="Picture 4" descr="Screen Shot 2016-12-04 at 14.1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2" y="4086086"/>
            <a:ext cx="5973728" cy="23522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3302001" y="6496638"/>
            <a:ext cx="27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pseudo-example4.css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289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add a small graphic before your chapter headings?</a:t>
            </a:r>
            <a:endParaRPr lang="en-US" dirty="0"/>
          </a:p>
        </p:txBody>
      </p:sp>
      <p:pic>
        <p:nvPicPr>
          <p:cNvPr id="4" name="Picture 3" descr="Screen Shot 2016-12-04 at 13.29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r="32609" b="68714"/>
          <a:stretch/>
        </p:blipFill>
        <p:spPr>
          <a:xfrm>
            <a:off x="1501912" y="3364395"/>
            <a:ext cx="6084957" cy="14174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924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could have done it:</a:t>
            </a:r>
            <a:endParaRPr lang="en-US" dirty="0"/>
          </a:p>
        </p:txBody>
      </p:sp>
      <p:pic>
        <p:nvPicPr>
          <p:cNvPr id="4" name="Picture 3" descr="Screen Shot 2016-12-04 at 13.29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r="32609" b="68714"/>
          <a:stretch/>
        </p:blipFill>
        <p:spPr>
          <a:xfrm>
            <a:off x="1501912" y="5079208"/>
            <a:ext cx="5768563" cy="14174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302001" y="6496638"/>
            <a:ext cx="27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pseudo-example5.css</a:t>
            </a:r>
            <a:endParaRPr lang="en-US" i="1" dirty="0"/>
          </a:p>
        </p:txBody>
      </p:sp>
      <p:pic>
        <p:nvPicPr>
          <p:cNvPr id="6" name="Picture 5" descr="Screen Shot 2016-12-04 at 14.19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2" y="2617304"/>
            <a:ext cx="5768563" cy="2232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69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Pseudo-elements are used to style part of an element.</a:t>
            </a:r>
          </a:p>
          <a:p>
            <a:r>
              <a:rPr lang="en-US" dirty="0" smtClean="0"/>
              <a:t>The style used for a pseudo-element can be diverse or as subtle as any other CSS styling.</a:t>
            </a:r>
          </a:p>
          <a:p>
            <a:r>
              <a:rPr lang="en-US" dirty="0" smtClean="0"/>
              <a:t>Styling can </a:t>
            </a:r>
            <a:r>
              <a:rPr lang="en-US" smtClean="0"/>
              <a:t>include content such </a:t>
            </a:r>
            <a:r>
              <a:rPr lang="en-US" dirty="0" smtClean="0"/>
              <a:t>as text and images.</a:t>
            </a:r>
          </a:p>
          <a:p>
            <a:r>
              <a:rPr lang="en-US" dirty="0" smtClean="0"/>
              <a:t>A pseudo-element is selected using the syntax: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elector::pseudo-element { …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880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pseudo-elements?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Pseudo-elements allow you to style part of an element rather than the whole.</a:t>
            </a:r>
          </a:p>
          <a:p>
            <a:r>
              <a:rPr lang="en-US" dirty="0" smtClean="0"/>
              <a:t>For example, you could style the first letter of a paragraph differently from the rest.</a:t>
            </a:r>
            <a:endParaRPr lang="en-US" dirty="0"/>
          </a:p>
        </p:txBody>
      </p:sp>
      <p:pic>
        <p:nvPicPr>
          <p:cNvPr id="4" name="Picture 3" descr="Screen Shot 2016-12-04 at 13.29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t="39573" r="23792" b="44340"/>
          <a:stretch/>
        </p:blipFill>
        <p:spPr>
          <a:xfrm>
            <a:off x="1214783" y="4439478"/>
            <a:ext cx="6880087" cy="7288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6804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pseudo-elements?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current (CSS3) pseudo-elements:</a:t>
            </a:r>
          </a:p>
          <a:p>
            <a:pPr lvl="1"/>
            <a:r>
              <a:rPr lang="en-US" dirty="0" smtClean="0"/>
              <a:t>::after</a:t>
            </a:r>
          </a:p>
          <a:p>
            <a:pPr lvl="1"/>
            <a:r>
              <a:rPr lang="en-US" dirty="0" smtClean="0"/>
              <a:t>::before</a:t>
            </a:r>
          </a:p>
          <a:p>
            <a:pPr lvl="1"/>
            <a:r>
              <a:rPr lang="en-US" dirty="0" smtClean="0"/>
              <a:t>::first-letter</a:t>
            </a:r>
          </a:p>
          <a:p>
            <a:pPr lvl="1"/>
            <a:r>
              <a:rPr lang="en-US" dirty="0" smtClean="0"/>
              <a:t>::first-line</a:t>
            </a:r>
          </a:p>
          <a:p>
            <a:pPr lvl="1"/>
            <a:r>
              <a:rPr lang="en-US" dirty="0" smtClean="0"/>
              <a:t>::selection</a:t>
            </a:r>
          </a:p>
          <a:p>
            <a:pPr lvl="1"/>
            <a:r>
              <a:rPr lang="en-US" dirty="0" smtClean="0"/>
              <a:t>::backdrop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pseudo-elements?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is </a:t>
            </a:r>
            <a:r>
              <a:rPr lang="en-US" dirty="0"/>
              <a:t>(</a:t>
            </a:r>
            <a:r>
              <a:rPr lang="en-US" i="1" dirty="0"/>
              <a:t>note the double colon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	selector::pseudo-element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	property: value;</a:t>
            </a:r>
          </a:p>
          <a:p>
            <a:pPr marL="457200" lvl="1" indent="0">
              <a:buNone/>
            </a:pPr>
            <a:r>
              <a:rPr lang="en-US" sz="2400" dirty="0" smtClean="0"/>
              <a:t>	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3130" y="2827130"/>
            <a:ext cx="3743740" cy="128104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pseudo-elements?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p::first-letter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font-size: 3em;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font-family: "Lobster", cursive;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1503" y="2827130"/>
            <a:ext cx="6710932" cy="22197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6-12-04 at 13.29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t="39573" r="23792" b="44340"/>
          <a:stretch/>
        </p:blipFill>
        <p:spPr>
          <a:xfrm>
            <a:off x="1781503" y="5632168"/>
            <a:ext cx="6710932" cy="7288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6" name="Down Arrow 5"/>
          <p:cNvSpPr/>
          <p:nvPr/>
        </p:nvSpPr>
        <p:spPr>
          <a:xfrm>
            <a:off x="4754216" y="4792870"/>
            <a:ext cx="563217" cy="8392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</a:t>
            </a:r>
            <a:r>
              <a:rPr lang="en-US" b="1" dirty="0" smtClean="0"/>
              <a:t>new HTML</a:t>
            </a:r>
            <a:r>
              <a:rPr lang="en-US" dirty="0" smtClean="0"/>
              <a:t> document</a:t>
            </a:r>
          </a:p>
          <a:p>
            <a:r>
              <a:rPr lang="en-US" dirty="0" smtClean="0"/>
              <a:t>Create a </a:t>
            </a:r>
            <a:r>
              <a:rPr lang="en-US" b="1" dirty="0" err="1" smtClean="0"/>
              <a:t>css</a:t>
            </a:r>
            <a:r>
              <a:rPr lang="en-US" dirty="0" smtClean="0"/>
              <a:t> directory and blank CSS file</a:t>
            </a:r>
          </a:p>
          <a:p>
            <a:r>
              <a:rPr lang="en-US" dirty="0" smtClean="0"/>
              <a:t>Create an </a:t>
            </a:r>
            <a:r>
              <a:rPr lang="en-US" b="1" dirty="0" smtClean="0"/>
              <a:t>images</a:t>
            </a:r>
            <a:r>
              <a:rPr lang="en-US" dirty="0" smtClean="0"/>
              <a:t>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2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4508706" cy="3992563"/>
          </a:xfrm>
        </p:spPr>
        <p:txBody>
          <a:bodyPr/>
          <a:lstStyle/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www.gutenberg.org</a:t>
            </a:r>
            <a:endParaRPr lang="en-US" dirty="0" smtClean="0"/>
          </a:p>
          <a:p>
            <a:r>
              <a:rPr lang="en-US" dirty="0" smtClean="0"/>
              <a:t>Download a book in </a:t>
            </a:r>
            <a:r>
              <a:rPr lang="en-US" b="1" i="1" dirty="0" smtClean="0"/>
              <a:t>plain text</a:t>
            </a:r>
          </a:p>
          <a:p>
            <a:r>
              <a:rPr lang="en-US" dirty="0" smtClean="0"/>
              <a:t>This will act as your content</a:t>
            </a:r>
            <a:endParaRPr lang="en-US" dirty="0"/>
          </a:p>
        </p:txBody>
      </p:sp>
      <p:pic>
        <p:nvPicPr>
          <p:cNvPr id="4" name="Picture 3" descr="Screen Shot 2016-12-04 at 13.50.06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70" y="2133600"/>
            <a:ext cx="406538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0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few paragraphs of text into your HTML document (include a chapter heading).</a:t>
            </a:r>
          </a:p>
          <a:p>
            <a:r>
              <a:rPr lang="en-US" dirty="0" smtClean="0"/>
              <a:t>Break it up into headings &amp; paragraphs.</a:t>
            </a:r>
            <a:endParaRPr lang="en-US" dirty="0"/>
          </a:p>
        </p:txBody>
      </p:sp>
      <p:pic>
        <p:nvPicPr>
          <p:cNvPr id="4" name="Picture 3" descr="Screen Shot 2016-12-04 at 13.52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11"/>
          <a:stretch/>
        </p:blipFill>
        <p:spPr>
          <a:xfrm>
            <a:off x="1213105" y="3765828"/>
            <a:ext cx="6719259" cy="2683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302001" y="6496638"/>
            <a:ext cx="27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pseudo-example1.html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6404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couple of contrasting Google fonts to your HTML </a:t>
            </a:r>
            <a:r>
              <a:rPr lang="en-US" b="1" dirty="0" smtClean="0"/>
              <a:t>&lt;head&gt;…&lt;/head&gt; </a:t>
            </a:r>
            <a:r>
              <a:rPr lang="en-US" dirty="0" smtClean="0"/>
              <a:t>section.</a:t>
            </a:r>
            <a:endParaRPr lang="en-US" dirty="0"/>
          </a:p>
        </p:txBody>
      </p:sp>
      <p:pic>
        <p:nvPicPr>
          <p:cNvPr id="4" name="Picture 3" descr="Screen Shot 2016-12-04 at 13.5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83" y="3201780"/>
            <a:ext cx="6978977" cy="9947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302001" y="6496638"/>
            <a:ext cx="27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pseudo-example2.html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5377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71</TotalTime>
  <Words>446</Words>
  <Application>Microsoft Macintosh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MCOSS2WED</vt:lpstr>
      <vt:lpstr>What are pseudo-elements?</vt:lpstr>
      <vt:lpstr>What are pseudo-elements?</vt:lpstr>
      <vt:lpstr>What are pseudo-elements?</vt:lpstr>
      <vt:lpstr>What are pseudo-elements?</vt:lpstr>
      <vt:lpstr>Preparation</vt:lpstr>
      <vt:lpstr>Preparation</vt:lpstr>
      <vt:lpstr>Content</vt:lpstr>
      <vt:lpstr>Fonts</vt:lpstr>
      <vt:lpstr>Style</vt:lpstr>
      <vt:lpstr>::before</vt:lpstr>
      <vt:lpstr>::after</vt:lpstr>
      <vt:lpstr>Pseudo-Challenge 1</vt:lpstr>
      <vt:lpstr>Pseudo-Challenge 1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MCOSS2WED</dc:title>
  <dc:creator>David Caldwell</dc:creator>
  <cp:lastModifiedBy>David Caldwell</cp:lastModifiedBy>
  <cp:revision>44</cp:revision>
  <dcterms:created xsi:type="dcterms:W3CDTF">2016-12-04T13:28:04Z</dcterms:created>
  <dcterms:modified xsi:type="dcterms:W3CDTF">2016-12-04T14:39:35Z</dcterms:modified>
</cp:coreProperties>
</file>