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ipsum.com/" TargetMode="Externa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Design MCOSS2WED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Design: float and clear</a:t>
            </a:r>
            <a:endParaRPr lang="en-US" dirty="0"/>
          </a:p>
        </p:txBody>
      </p:sp>
      <p:pic>
        <p:nvPicPr>
          <p:cNvPr id="6" name="Picture 5" descr="cutthrust mobile re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14" y="2017059"/>
            <a:ext cx="5904708" cy="4428531"/>
          </a:xfrm>
          <a:prstGeom prst="rect">
            <a:avLst/>
          </a:prstGeom>
        </p:spPr>
      </p:pic>
      <p:pic>
        <p:nvPicPr>
          <p:cNvPr id="8" name="Picture 7" descr="Screen Shot 2016-09-30 at 16.39.1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4"/>
          <a:stretch/>
        </p:blipFill>
        <p:spPr>
          <a:xfrm>
            <a:off x="476205" y="2106083"/>
            <a:ext cx="3714751" cy="40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96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latin typeface="Courier"/>
                <a:cs typeface="Courier"/>
              </a:rPr>
              <a:t>clear</a:t>
            </a:r>
            <a:r>
              <a:rPr lang="en-US" dirty="0" smtClean="0"/>
              <a:t> property can be set left, right or both in CSS like this: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6666" y="3100916"/>
            <a:ext cx="2899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smtClean="0">
                <a:latin typeface="Courier"/>
                <a:cs typeface="Courier"/>
              </a:rPr>
              <a:t>para1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 clear: </a:t>
            </a:r>
            <a:r>
              <a:rPr lang="en-US" dirty="0" smtClean="0">
                <a:latin typeface="Courier"/>
                <a:cs typeface="Courier"/>
              </a:rPr>
              <a:t>left;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.</a:t>
            </a:r>
            <a:r>
              <a:rPr lang="en-US" dirty="0" smtClean="0">
                <a:latin typeface="Courier"/>
                <a:cs typeface="Courier"/>
              </a:rPr>
              <a:t>para2 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   clear: right;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.para3 {</a:t>
            </a:r>
          </a:p>
          <a:p>
            <a:r>
              <a:rPr lang="en-US" dirty="0">
                <a:latin typeface="Courier"/>
                <a:cs typeface="Courier"/>
              </a:rPr>
              <a:t>    clear: </a:t>
            </a:r>
            <a:r>
              <a:rPr lang="en-US" dirty="0" smtClean="0">
                <a:latin typeface="Courier"/>
                <a:cs typeface="Courier"/>
              </a:rPr>
              <a:t>both;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1812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1503" y="2133600"/>
            <a:ext cx="7076747" cy="3359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Elements set to </a:t>
            </a:r>
            <a:r>
              <a:rPr lang="en-US" dirty="0" err="1" smtClean="0">
                <a:latin typeface="Courier"/>
                <a:cs typeface="Courier"/>
              </a:rPr>
              <a:t>clear:left</a:t>
            </a:r>
            <a:r>
              <a:rPr lang="en-US" dirty="0" smtClean="0"/>
              <a:t> will not appear on the same line as the previous element set to </a:t>
            </a:r>
            <a:r>
              <a:rPr lang="en-US" dirty="0" err="1" smtClean="0">
                <a:latin typeface="Courier"/>
                <a:cs typeface="Courier"/>
              </a:rPr>
              <a:t>float:left</a:t>
            </a:r>
            <a:r>
              <a:rPr lang="en-US" dirty="0" smtClean="0"/>
              <a:t>.</a:t>
            </a:r>
          </a:p>
          <a:p>
            <a:r>
              <a:rPr lang="en-US" dirty="0"/>
              <a:t>Elements set to </a:t>
            </a:r>
            <a:r>
              <a:rPr lang="en-US" dirty="0" err="1" smtClean="0">
                <a:latin typeface="Courier"/>
                <a:cs typeface="Courier"/>
              </a:rPr>
              <a:t>clear:right</a:t>
            </a:r>
            <a:r>
              <a:rPr lang="en-US" dirty="0" smtClean="0"/>
              <a:t> </a:t>
            </a:r>
            <a:r>
              <a:rPr lang="en-US" dirty="0"/>
              <a:t>will not </a:t>
            </a:r>
            <a:r>
              <a:rPr lang="en-US" dirty="0" smtClean="0"/>
              <a:t>appear on </a:t>
            </a:r>
            <a:r>
              <a:rPr lang="en-US" dirty="0"/>
              <a:t>the same line </a:t>
            </a:r>
            <a:r>
              <a:rPr lang="en-US" dirty="0" smtClean="0"/>
              <a:t>as the previous element </a:t>
            </a:r>
            <a:r>
              <a:rPr lang="en-US" dirty="0"/>
              <a:t>set </a:t>
            </a:r>
            <a:r>
              <a:rPr lang="en-US" dirty="0" smtClean="0"/>
              <a:t>to </a:t>
            </a:r>
            <a:r>
              <a:rPr lang="en-US" dirty="0" err="1" smtClean="0">
                <a:latin typeface="Courier"/>
                <a:cs typeface="Courier"/>
              </a:rPr>
              <a:t>float:right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Elements set to </a:t>
            </a:r>
            <a:r>
              <a:rPr lang="en-US" dirty="0" err="1" smtClean="0">
                <a:latin typeface="Courier"/>
                <a:cs typeface="Courier"/>
              </a:rPr>
              <a:t>clear:both</a:t>
            </a:r>
            <a:r>
              <a:rPr lang="en-US" dirty="0" smtClean="0"/>
              <a:t> will not appear on the same line as a previous element set to </a:t>
            </a:r>
            <a:r>
              <a:rPr lang="en-US" dirty="0" err="1" smtClean="0">
                <a:latin typeface="Courier"/>
                <a:cs typeface="Courier"/>
              </a:rPr>
              <a:t>float:left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>
                <a:latin typeface="Courier"/>
                <a:cs typeface="Courier"/>
              </a:rPr>
              <a:t>float:right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See float-example2</a:t>
            </a:r>
            <a:r>
              <a:rPr lang="en-US" i="1" dirty="0"/>
              <a:t> </a:t>
            </a:r>
            <a:r>
              <a:rPr lang="en-US" i="1" dirty="0" smtClean="0"/>
              <a:t>and 3.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34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3718"/>
            <a:ext cx="4547330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Recreate a magazine style web page (roughly A4 size) using </a:t>
            </a:r>
            <a:r>
              <a:rPr lang="en-US" dirty="0" smtClean="0">
                <a:latin typeface="Courier"/>
                <a:cs typeface="Courier"/>
              </a:rPr>
              <a:t>float</a:t>
            </a:r>
            <a:r>
              <a:rPr lang="en-US" dirty="0" smtClean="0"/>
              <a:t> and </a:t>
            </a:r>
            <a:r>
              <a:rPr lang="en-US" dirty="0" smtClean="0">
                <a:latin typeface="Courier"/>
                <a:cs typeface="Courier"/>
              </a:rPr>
              <a:t>clear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text and images can </a:t>
            </a:r>
            <a:r>
              <a:rPr lang="en-US" dirty="0"/>
              <a:t>be random (try </a:t>
            </a:r>
            <a:r>
              <a:rPr lang="en-US" dirty="0">
                <a:hlinkClick r:id="rId2"/>
              </a:rPr>
              <a:t>http://www.lipsum.com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random text).</a:t>
            </a:r>
          </a:p>
          <a:p>
            <a:r>
              <a:rPr lang="en-US" i="1" dirty="0" smtClean="0"/>
              <a:t>See float-example4.</a:t>
            </a:r>
            <a:endParaRPr lang="en-US" i="1" dirty="0"/>
          </a:p>
        </p:txBody>
      </p:sp>
      <p:sp>
        <p:nvSpPr>
          <p:cNvPr id="5" name="Right Arrow 4"/>
          <p:cNvSpPr/>
          <p:nvPr/>
        </p:nvSpPr>
        <p:spPr>
          <a:xfrm>
            <a:off x="3354917" y="4984752"/>
            <a:ext cx="1476576" cy="317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Shot 2016-09-30 at 16.39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906" y="1813718"/>
            <a:ext cx="3893344" cy="46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1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what “Bootstrap” is in relation to web design.</a:t>
            </a:r>
          </a:p>
          <a:p>
            <a:r>
              <a:rPr lang="en-US" dirty="0" smtClean="0"/>
              <a:t>Who created it?</a:t>
            </a:r>
          </a:p>
          <a:p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5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looked at some HTML and CSS basics and created a web page. Mine looked like this: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Shot 2016-09-23 at 11.02.2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9"/>
          <a:stretch/>
        </p:blipFill>
        <p:spPr>
          <a:xfrm>
            <a:off x="2987347" y="3248018"/>
            <a:ext cx="3151935" cy="30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5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will now look at how the content on a page can shift and flow dynamically.</a:t>
            </a:r>
            <a:endParaRPr lang="en-US" dirty="0"/>
          </a:p>
        </p:txBody>
      </p:sp>
      <p:pic>
        <p:nvPicPr>
          <p:cNvPr id="6" name="Picture 5" descr="Screen Shot 2016-09-30 at 14.58.0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7"/>
          <a:stretch/>
        </p:blipFill>
        <p:spPr>
          <a:xfrm>
            <a:off x="2585296" y="3558138"/>
            <a:ext cx="3478954" cy="25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95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we created a navigation bar. We used the </a:t>
            </a:r>
            <a:r>
              <a:rPr lang="en-US" dirty="0" err="1" smtClean="0">
                <a:latin typeface="Courier"/>
                <a:cs typeface="Courier"/>
              </a:rPr>
              <a:t>float:right</a:t>
            </a:r>
            <a:r>
              <a:rPr lang="en-US" dirty="0" smtClean="0"/>
              <a:t> property to shift the unordered list/menu to the right-hand side of the page.</a:t>
            </a:r>
          </a:p>
          <a:p>
            <a:endParaRPr lang="en-US" dirty="0"/>
          </a:p>
        </p:txBody>
      </p:sp>
      <p:pic>
        <p:nvPicPr>
          <p:cNvPr id="4" name="Picture 3" descr="Screen Shot 2016-09-23 at 09.13.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0" b="94243"/>
          <a:stretch/>
        </p:blipFill>
        <p:spPr>
          <a:xfrm>
            <a:off x="2423583" y="3735915"/>
            <a:ext cx="4266506" cy="6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1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float property is accessed as part of the styling (usually in a CSS file). </a:t>
            </a:r>
            <a:endParaRPr lang="en-US" dirty="0"/>
          </a:p>
          <a:p>
            <a:r>
              <a:rPr lang="en-US" dirty="0" smtClean="0"/>
              <a:t>You can float an element left or right.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49499" y="3630083"/>
            <a:ext cx="261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.image1 {</a:t>
            </a:r>
          </a:p>
          <a:p>
            <a:r>
              <a:rPr lang="en-US" dirty="0">
                <a:latin typeface="Courier"/>
                <a:cs typeface="Courier"/>
              </a:rPr>
              <a:t>    float: right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604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Screen Shot 2016-09-30 at 15.1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599" y="3598333"/>
            <a:ext cx="2888828" cy="2271183"/>
          </a:xfrm>
          <a:prstGeom prst="rect">
            <a:avLst/>
          </a:prstGeom>
        </p:spPr>
      </p:pic>
      <p:pic>
        <p:nvPicPr>
          <p:cNvPr id="24" name="Picture 23" descr="Screen Shot 2016-09-30 at 15.16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3" y="3598333"/>
            <a:ext cx="2888828" cy="2271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833" y="1936750"/>
            <a:ext cx="230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smtClean="0">
                <a:latin typeface="Courier"/>
                <a:cs typeface="Courier"/>
              </a:rPr>
              <a:t>&lt;q&gt;</a:t>
            </a:r>
            <a:r>
              <a:rPr lang="en-US" dirty="0" smtClean="0"/>
              <a:t> element has 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float:left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0650" y="1936750"/>
            <a:ext cx="230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image has </a:t>
            </a:r>
            <a:r>
              <a:rPr lang="en-US" dirty="0" err="1" smtClean="0">
                <a:latin typeface="Courier"/>
                <a:cs typeface="Courier"/>
              </a:rPr>
              <a:t>float:right</a:t>
            </a:r>
            <a:r>
              <a:rPr lang="en-US" dirty="0" smtClean="0">
                <a:latin typeface="Courier"/>
                <a:cs typeface="Courier"/>
              </a:rPr>
              <a:t> set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1492250" y="2860080"/>
            <a:ext cx="20946" cy="13520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54013" y="2583081"/>
            <a:ext cx="0" cy="2211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708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pic>
        <p:nvPicPr>
          <p:cNvPr id="4" name="Picture 3" descr="Screen Shot 2016-09-30 at 15.15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7" y="3979333"/>
            <a:ext cx="2219941" cy="2622549"/>
          </a:xfrm>
          <a:prstGeom prst="rect">
            <a:avLst/>
          </a:prstGeom>
        </p:spPr>
      </p:pic>
      <p:pic>
        <p:nvPicPr>
          <p:cNvPr id="5" name="Picture 4" descr="Screen Shot 2016-09-30 at 15.16.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83" y="3979333"/>
            <a:ext cx="2888828" cy="2271183"/>
          </a:xfrm>
          <a:prstGeom prst="rect">
            <a:avLst/>
          </a:prstGeom>
        </p:spPr>
      </p:pic>
      <p:pic>
        <p:nvPicPr>
          <p:cNvPr id="6" name="Picture 5" descr="Screen Shot 2016-09-30 at 15.1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27" y="3979334"/>
            <a:ext cx="3293772" cy="20002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618" y="1936750"/>
            <a:ext cx="820375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the web page is resized…</a:t>
            </a:r>
          </a:p>
          <a:p>
            <a:r>
              <a:rPr lang="en-US" dirty="0" smtClean="0"/>
              <a:t>…the elements set to </a:t>
            </a:r>
            <a:r>
              <a:rPr lang="en-US" dirty="0" smtClean="0">
                <a:latin typeface="Courier"/>
                <a:cs typeface="Courier"/>
              </a:rPr>
              <a:t>float</a:t>
            </a:r>
            <a:r>
              <a:rPr lang="en-US" dirty="0" smtClean="0"/>
              <a:t> move left and right towards the sides of the page…</a:t>
            </a:r>
          </a:p>
          <a:p>
            <a:r>
              <a:rPr lang="en-US" dirty="0" smtClean="0"/>
              <a:t>…and the text flows around these elements in the space left behind.</a:t>
            </a:r>
          </a:p>
          <a:p>
            <a:endParaRPr lang="en-US" i="1" dirty="0" smtClean="0"/>
          </a:p>
          <a:p>
            <a:r>
              <a:rPr lang="en-US" i="1" dirty="0" smtClean="0"/>
              <a:t>See </a:t>
            </a:r>
            <a:r>
              <a:rPr lang="en-US" i="1" dirty="0"/>
              <a:t>float-example1.</a:t>
            </a:r>
          </a:p>
          <a:p>
            <a:endParaRPr lang="en-US" dirty="0"/>
          </a:p>
        </p:txBody>
      </p:sp>
      <p:sp>
        <p:nvSpPr>
          <p:cNvPr id="14" name="Left Arrow 13"/>
          <p:cNvSpPr/>
          <p:nvPr/>
        </p:nvSpPr>
        <p:spPr>
          <a:xfrm>
            <a:off x="2946400" y="4445001"/>
            <a:ext cx="1090084" cy="47625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Float</a:t>
            </a:r>
            <a:endParaRPr lang="en-US" i="1" dirty="0"/>
          </a:p>
        </p:txBody>
      </p:sp>
      <p:sp>
        <p:nvSpPr>
          <p:cNvPr id="15" name="Right Arrow 14"/>
          <p:cNvSpPr/>
          <p:nvPr/>
        </p:nvSpPr>
        <p:spPr>
          <a:xfrm>
            <a:off x="4459816" y="5306483"/>
            <a:ext cx="994833" cy="3598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Float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57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But if we wanted a paragraph of text (or any other element) to be displayed </a:t>
            </a:r>
            <a:r>
              <a:rPr lang="en-US" i="1" dirty="0" smtClean="0"/>
              <a:t>after</a:t>
            </a:r>
            <a:r>
              <a:rPr lang="en-US" dirty="0" smtClean="0"/>
              <a:t> a floating element (perhaps in a new section), we can use </a:t>
            </a:r>
            <a:r>
              <a:rPr lang="en-US" dirty="0" smtClean="0">
                <a:latin typeface="Courier"/>
                <a:cs typeface="Courier"/>
              </a:rPr>
              <a:t>clear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6-09-30 at 15.16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979334"/>
            <a:ext cx="3293772" cy="2000249"/>
          </a:xfrm>
          <a:prstGeom prst="rect">
            <a:avLst/>
          </a:prstGeom>
        </p:spPr>
      </p:pic>
      <p:pic>
        <p:nvPicPr>
          <p:cNvPr id="5" name="Picture 4" descr="Screen Shot 2016-09-30 at 15.31.5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83" y="3975333"/>
            <a:ext cx="3640667" cy="16032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61833" y="4730750"/>
            <a:ext cx="1090083" cy="4021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9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floating elements will still float as expected but the elements that have the </a:t>
            </a:r>
            <a:r>
              <a:rPr lang="en-US" dirty="0" smtClean="0">
                <a:latin typeface="Courier"/>
                <a:cs typeface="Courier"/>
              </a:rPr>
              <a:t>clear</a:t>
            </a:r>
            <a:r>
              <a:rPr lang="en-US" dirty="0" smtClean="0"/>
              <a:t> property will not flow around them.</a:t>
            </a:r>
            <a:endParaRPr lang="en-US" dirty="0"/>
          </a:p>
        </p:txBody>
      </p:sp>
      <p:pic>
        <p:nvPicPr>
          <p:cNvPr id="5" name="Picture 4" descr="Screen Shot 2016-09-30 at 15.31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3698579"/>
            <a:ext cx="5512640" cy="242758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899833" y="4360333"/>
            <a:ext cx="508000" cy="9525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161</TotalTime>
  <Words>411</Words>
  <Application>Microsoft Macintosh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Web Design MCOSS2WED</vt:lpstr>
      <vt:lpstr>Previously…</vt:lpstr>
      <vt:lpstr>Previously…</vt:lpstr>
      <vt:lpstr>Float</vt:lpstr>
      <vt:lpstr>Float</vt:lpstr>
      <vt:lpstr>Float</vt:lpstr>
      <vt:lpstr>Float</vt:lpstr>
      <vt:lpstr>Clear</vt:lpstr>
      <vt:lpstr>Clear</vt:lpstr>
      <vt:lpstr>Clear</vt:lpstr>
      <vt:lpstr>Clear</vt:lpstr>
      <vt:lpstr>Task 1</vt:lpstr>
      <vt:lpstr>Task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MCOSS2WED</dc:title>
  <dc:creator>David Caldwell</dc:creator>
  <cp:lastModifiedBy>David Caldwell</cp:lastModifiedBy>
  <cp:revision>76</cp:revision>
  <dcterms:created xsi:type="dcterms:W3CDTF">2016-09-30T13:48:59Z</dcterms:created>
  <dcterms:modified xsi:type="dcterms:W3CDTF">2016-09-30T16:29:59Z</dcterms:modified>
</cp:coreProperties>
</file>