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31/10/2016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Media Queries &amp; Responsive Menu</a:t>
            </a:r>
            <a:endParaRPr lang="en-US" dirty="0"/>
          </a:p>
        </p:txBody>
      </p:sp>
      <p:pic>
        <p:nvPicPr>
          <p:cNvPr id="5" name="Picture 4" descr="Photo 24-12-2015, 05 43 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10" y="2017058"/>
            <a:ext cx="3108960" cy="42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5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some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72077"/>
            <a:ext cx="2885473" cy="3992563"/>
          </a:xfrm>
        </p:spPr>
        <p:txBody>
          <a:bodyPr/>
          <a:lstStyle/>
          <a:p>
            <a:r>
              <a:rPr lang="en-US" dirty="0" smtClean="0"/>
              <a:t>Add this JavaScript code (dropdown-example3.html):</a:t>
            </a:r>
            <a:endParaRPr lang="en-US" dirty="0"/>
          </a:p>
        </p:txBody>
      </p:sp>
      <p:pic>
        <p:nvPicPr>
          <p:cNvPr id="4" name="Picture 3" descr="Screen Shot 2016-10-30 at 12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36" y="2172077"/>
            <a:ext cx="5688614" cy="269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8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pic>
        <p:nvPicPr>
          <p:cNvPr id="4" name="Picture 3" descr="Screen Shot 2016-10-30 at 12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16143"/>
            <a:ext cx="6652198" cy="3147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6361" y="1770421"/>
            <a:ext cx="2019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name is ‘dropdown’. This is run when the hamburger icon is clicked.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>
            <a:off x="3527882" y="2214534"/>
            <a:ext cx="3527883" cy="3148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4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pic>
        <p:nvPicPr>
          <p:cNvPr id="4" name="Picture 3" descr="Screen Shot 2016-10-30 at 12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16143"/>
            <a:ext cx="6652198" cy="3147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6361" y="1770421"/>
            <a:ext cx="2019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the routine is run, it looks for an element with the ID ‘</a:t>
            </a:r>
            <a:r>
              <a:rPr lang="en-US" dirty="0" err="1" smtClean="0"/>
              <a:t>myTopnav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7" name="Left Arrow 6"/>
          <p:cNvSpPr/>
          <p:nvPr/>
        </p:nvSpPr>
        <p:spPr>
          <a:xfrm rot="19570301">
            <a:off x="6013683" y="2131540"/>
            <a:ext cx="1042082" cy="3148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55187" y="3265659"/>
            <a:ext cx="2019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routine then checks to see if the class name is ‘dropdown-container’.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1471832">
            <a:off x="6032584" y="3172868"/>
            <a:ext cx="1042082" cy="3148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6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pic>
        <p:nvPicPr>
          <p:cNvPr id="4" name="Picture 3" descr="Screen Shot 2016-10-30 at 12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16143"/>
            <a:ext cx="6652198" cy="3147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6361" y="1716143"/>
            <a:ext cx="2208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class name matches, ‘responsive’ is appended to it. It can now be referred to by the class name ‘dropdown-</a:t>
            </a:r>
            <a:r>
              <a:rPr lang="en-US" dirty="0" err="1" smtClean="0"/>
              <a:t>container.responsive</a:t>
            </a:r>
            <a:r>
              <a:rPr lang="en-US" dirty="0" smtClean="0"/>
              <a:t>’</a:t>
            </a:r>
          </a:p>
        </p:txBody>
      </p:sp>
      <p:sp>
        <p:nvSpPr>
          <p:cNvPr id="7" name="Left Arrow 6"/>
          <p:cNvSpPr/>
          <p:nvPr/>
        </p:nvSpPr>
        <p:spPr>
          <a:xfrm rot="19570301">
            <a:off x="5605144" y="2255774"/>
            <a:ext cx="1488399" cy="3148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29147" y="4993484"/>
            <a:ext cx="3282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element’s class is already set to ‘dropdown-</a:t>
            </a:r>
            <a:r>
              <a:rPr lang="en-US" dirty="0" err="1" smtClean="0"/>
              <a:t>container.responsive</a:t>
            </a:r>
            <a:r>
              <a:rPr lang="en-US" dirty="0" smtClean="0"/>
              <a:t>’ then it is reset to simply ‘dropdown-container’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2309329">
            <a:off x="5449622" y="4326298"/>
            <a:ext cx="1696094" cy="31481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7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pic>
        <p:nvPicPr>
          <p:cNvPr id="4" name="Picture 3" descr="Screen Shot 2016-10-30 at 12.37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16143"/>
            <a:ext cx="6652198" cy="31470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4163" y="4993484"/>
            <a:ext cx="839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means that when the hamburger icon is clicked, the class name (picked by matching the ID ‘</a:t>
            </a:r>
            <a:r>
              <a:rPr lang="en-US" dirty="0" err="1" smtClean="0"/>
              <a:t>myTopnav</a:t>
            </a:r>
            <a:r>
              <a:rPr lang="en-US" dirty="0" smtClean="0"/>
              <a:t>’) toggles between:</a:t>
            </a:r>
          </a:p>
          <a:p>
            <a:endParaRPr lang="en-US" dirty="0"/>
          </a:p>
          <a:p>
            <a:pPr algn="ctr"/>
            <a:r>
              <a:rPr lang="en-US" dirty="0" smtClean="0"/>
              <a:t>‘dropdown-container’ &amp; ‘dropdown-</a:t>
            </a:r>
            <a:r>
              <a:rPr lang="en-US" dirty="0" err="1" smtClean="0"/>
              <a:t>container.responsive</a:t>
            </a:r>
            <a:r>
              <a:rPr lang="en-US" dirty="0" smtClean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90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8775" y="1755689"/>
            <a:ext cx="40494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allows the styling of an element in two different ways depending upon whether the element’s class is</a:t>
            </a:r>
          </a:p>
          <a:p>
            <a:endParaRPr lang="en-US" dirty="0" smtClean="0"/>
          </a:p>
          <a:p>
            <a:pPr algn="ctr"/>
            <a:r>
              <a:rPr lang="en-US" dirty="0" smtClean="0"/>
              <a:t>‘dropdown-container’ </a:t>
            </a:r>
          </a:p>
          <a:p>
            <a:pPr algn="ctr"/>
            <a:r>
              <a:rPr lang="en-US" dirty="0" smtClean="0"/>
              <a:t>or </a:t>
            </a:r>
          </a:p>
          <a:p>
            <a:pPr algn="ctr"/>
            <a:r>
              <a:rPr lang="en-US" dirty="0" smtClean="0"/>
              <a:t>‘dropdown-</a:t>
            </a:r>
            <a:r>
              <a:rPr lang="en-US" dirty="0" err="1" smtClean="0"/>
              <a:t>container.responsive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3" name="Picture 2" descr="Screen Shot 2016-10-30 at 12.57.3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23196"/>
            <a:ext cx="4524612" cy="462088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84772">
            <a:off x="3793829" y="2518490"/>
            <a:ext cx="2029890" cy="4233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 rot="19696093">
            <a:off x="4299019" y="4134392"/>
            <a:ext cx="2029890" cy="4233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8775" y="1755689"/>
            <a:ext cx="404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we need to troubleshoot this JS function, we can do so by adding an alert command to tell us the current value of the class.</a:t>
            </a:r>
          </a:p>
        </p:txBody>
      </p:sp>
      <p:pic>
        <p:nvPicPr>
          <p:cNvPr id="4" name="Picture 3" descr="Screen Shot 2016-10-31 at 11.58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793968"/>
            <a:ext cx="4470400" cy="23241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20273452">
            <a:off x="2713175" y="2963090"/>
            <a:ext cx="2205496" cy="42336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code explained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163" y="1755689"/>
            <a:ext cx="8574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when we click the hamburger icon, a JavaScript alert dialogue will present itself displaying the current value of the class:</a:t>
            </a:r>
          </a:p>
        </p:txBody>
      </p:sp>
      <p:pic>
        <p:nvPicPr>
          <p:cNvPr id="3" name="Picture 2" descr="Screen Shot 2016-10-31 at 11.57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2853412"/>
            <a:ext cx="4318367" cy="3499165"/>
          </a:xfrm>
          <a:prstGeom prst="rect">
            <a:avLst/>
          </a:prstGeom>
        </p:spPr>
      </p:pic>
      <p:pic>
        <p:nvPicPr>
          <p:cNvPr id="6" name="Picture 5" descr="Screen Shot 2016-10-31 at 11.57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463" y="2856617"/>
            <a:ext cx="4078620" cy="34959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4163" y="5134680"/>
            <a:ext cx="2158217" cy="195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70464" y="5189380"/>
            <a:ext cx="1423146" cy="1954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97622" y="6361237"/>
            <a:ext cx="276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dropdown-example3a.html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7794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hamburger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a few things to do.</a:t>
            </a:r>
          </a:p>
          <a:p>
            <a:r>
              <a:rPr lang="en-US" dirty="0" smtClean="0"/>
              <a:t>We need to hide the hamburger icon for screen widths above 420 pixels.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23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hamburger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be achieved using a media query (dropdown-example3.css):</a:t>
            </a:r>
            <a:endParaRPr lang="en-US" dirty="0"/>
          </a:p>
        </p:txBody>
      </p:sp>
      <p:pic>
        <p:nvPicPr>
          <p:cNvPr id="4" name="Picture 3" descr="Screen Shot 2016-10-30 at 13.01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73" y="3078760"/>
            <a:ext cx="4950382" cy="339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6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4677787" cy="3992563"/>
          </a:xfrm>
        </p:spPr>
        <p:txBody>
          <a:bodyPr/>
          <a:lstStyle/>
          <a:p>
            <a:r>
              <a:rPr lang="en-US" dirty="0" smtClean="0"/>
              <a:t>Open index-</a:t>
            </a:r>
            <a:r>
              <a:rPr lang="en-US" dirty="0" err="1" smtClean="0"/>
              <a:t>dropdown.html</a:t>
            </a:r>
            <a:r>
              <a:rPr lang="en-US" dirty="0" smtClean="0"/>
              <a:t> and style-</a:t>
            </a:r>
            <a:r>
              <a:rPr lang="en-US" dirty="0" err="1" smtClean="0"/>
              <a:t>dropdown.css</a:t>
            </a:r>
            <a:endParaRPr lang="en-US" dirty="0"/>
          </a:p>
        </p:txBody>
      </p:sp>
      <p:pic>
        <p:nvPicPr>
          <p:cNvPr id="5" name="Picture 4" descr="Screen Shot 2016-10-29 at 17.55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49" y="1878012"/>
            <a:ext cx="3896301" cy="48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8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Hiding the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hide the menu items for screen widths below 420 pixels.</a:t>
            </a:r>
            <a:endParaRPr lang="en-US" dirty="0"/>
          </a:p>
        </p:txBody>
      </p:sp>
      <p:pic>
        <p:nvPicPr>
          <p:cNvPr id="4" name="Picture 3" descr="Screen Shot 2016-10-30 at 13.04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061" y="3104276"/>
            <a:ext cx="4466286" cy="332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27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vertical responsive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viewport width is below 420px and the hamburger icon is clicked, we need to display a vertical menu.</a:t>
            </a:r>
          </a:p>
          <a:p>
            <a:r>
              <a:rPr lang="en-US" dirty="0" smtClean="0"/>
              <a:t>We have a menu already so we can just re-style it depending upon its class when the hamburger icon is clicked.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53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vertical responsive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the following to CSS will produce this (remember that the text ‘responsive’ is going to be appended to the class):</a:t>
            </a:r>
            <a:endParaRPr lang="en-US" dirty="0"/>
          </a:p>
        </p:txBody>
      </p:sp>
      <p:pic>
        <p:nvPicPr>
          <p:cNvPr id="5" name="Picture 4" descr="Screen Shot 2016-10-30 at 13.1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03" y="4229199"/>
            <a:ext cx="5392091" cy="169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3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Tidying up</a:t>
            </a:r>
            <a:endParaRPr lang="en-US" dirty="0"/>
          </a:p>
        </p:txBody>
      </p:sp>
      <p:pic>
        <p:nvPicPr>
          <p:cNvPr id="6" name="Picture 5" descr="Screen Shot 2016-10-30 at 13.1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429000"/>
            <a:ext cx="3098800" cy="635000"/>
          </a:xfrm>
          <a:prstGeom prst="rect">
            <a:avLst/>
          </a:prstGeom>
        </p:spPr>
      </p:pic>
      <p:pic>
        <p:nvPicPr>
          <p:cNvPr id="7" name="Picture 6" descr="Screen Shot 2016-10-30 at 13.12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0" y="3362510"/>
            <a:ext cx="419100" cy="508000"/>
          </a:xfrm>
          <a:prstGeom prst="rect">
            <a:avLst/>
          </a:prstGeom>
        </p:spPr>
      </p:pic>
      <p:pic>
        <p:nvPicPr>
          <p:cNvPr id="8" name="Picture 7" descr="Screen Shot 2016-10-30 at 13.13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7" y="3362510"/>
            <a:ext cx="1028700" cy="1651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7621" y="2095123"/>
            <a:ext cx="838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Take a look at what you’ve got so far.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Try resizing the browser window.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621" y="4064000"/>
            <a:ext cx="2160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 menu with browser width above 420px.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92490" y="4188488"/>
            <a:ext cx="2104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Hamburger icon appears when the browser width falls below 420px.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15536" y="5388817"/>
            <a:ext cx="274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vertical menu appears when the hamburger icon is clicked.</a:t>
            </a:r>
            <a:endParaRPr lang="en-US" dirty="0"/>
          </a:p>
        </p:txBody>
      </p:sp>
      <p:sp>
        <p:nvSpPr>
          <p:cNvPr id="13" name="Up Arrow 12"/>
          <p:cNvSpPr/>
          <p:nvPr/>
        </p:nvSpPr>
        <p:spPr>
          <a:xfrm>
            <a:off x="1367733" y="3870510"/>
            <a:ext cx="217100" cy="3179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4233889" y="3905011"/>
            <a:ext cx="217100" cy="3179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>
            <a:off x="5927702" y="5070839"/>
            <a:ext cx="217100" cy="31797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22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the vertical menu stays on the screen when the browser window is resized above 420px</a:t>
            </a:r>
            <a:endParaRPr lang="en-US" dirty="0"/>
          </a:p>
        </p:txBody>
      </p:sp>
      <p:pic>
        <p:nvPicPr>
          <p:cNvPr id="4" name="Picture 3" descr="Screen Shot 2016-10-30 at 13.1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39" y="3429000"/>
            <a:ext cx="4864100" cy="241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7278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Tidying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3352271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To remedy this, we can use media queries to rearrange the menu on browser widths above and below 420px (dropdown-example4.html).</a:t>
            </a:r>
          </a:p>
          <a:p>
            <a:endParaRPr lang="en-US" dirty="0"/>
          </a:p>
        </p:txBody>
      </p:sp>
      <p:pic>
        <p:nvPicPr>
          <p:cNvPr id="4" name="Picture 3" descr="Screen Shot 2016-10-30 at 13.19.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548" y="2133599"/>
            <a:ext cx="5080702" cy="437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responsive menu should be fully functional now.</a:t>
            </a:r>
          </a:p>
          <a:p>
            <a:r>
              <a:rPr lang="en-US" dirty="0" smtClean="0"/>
              <a:t>It should rearrange itself back to a horizontal display (flex-display: row) even if it is left in its vertical state after the hamburger is clicked and the browser window is then enlarged.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71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5273609" cy="3992563"/>
          </a:xfrm>
        </p:spPr>
        <p:txBody>
          <a:bodyPr/>
          <a:lstStyle/>
          <a:p>
            <a:r>
              <a:rPr lang="en-US" dirty="0" smtClean="0"/>
              <a:t>There are several media queries used in the CSS to control the size of the menu button text.</a:t>
            </a:r>
          </a:p>
          <a:p>
            <a:r>
              <a:rPr lang="en-US" dirty="0" smtClean="0"/>
              <a:t>Resizing the browser window shows the media queries in action.</a:t>
            </a:r>
          </a:p>
          <a:p>
            <a:endParaRPr lang="en-US" dirty="0"/>
          </a:p>
        </p:txBody>
      </p:sp>
      <p:pic>
        <p:nvPicPr>
          <p:cNvPr id="4" name="Picture 3" descr="Screen Shot 2016-10-29 at 17.56.5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19"/>
          <a:stretch/>
        </p:blipFill>
        <p:spPr>
          <a:xfrm>
            <a:off x="5557772" y="1715289"/>
            <a:ext cx="3300478" cy="371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34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pic>
        <p:nvPicPr>
          <p:cNvPr id="5" name="Picture 4" descr="Screen Shot 2016-10-29 at 18.0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1888033"/>
            <a:ext cx="3619095" cy="1130967"/>
          </a:xfrm>
          <a:prstGeom prst="rect">
            <a:avLst/>
          </a:prstGeom>
        </p:spPr>
      </p:pic>
      <p:pic>
        <p:nvPicPr>
          <p:cNvPr id="7" name="Picture 6" descr="Screen Shot 2016-10-29 at 18.00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5" y="3308618"/>
            <a:ext cx="2330089" cy="9718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63719" y="2214656"/>
            <a:ext cx="449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&gt; 600px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363719" y="3605377"/>
            <a:ext cx="449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600px</a:t>
            </a:r>
            <a:endParaRPr lang="en-US" dirty="0"/>
          </a:p>
        </p:txBody>
      </p:sp>
      <p:pic>
        <p:nvPicPr>
          <p:cNvPr id="12" name="Picture 11" descr="Screen Shot 2016-10-29 at 18.00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75" y="4546574"/>
            <a:ext cx="2013544" cy="839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63719" y="4780197"/>
            <a:ext cx="4494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500px</a:t>
            </a:r>
            <a:endParaRPr lang="en-US" dirty="0"/>
          </a:p>
        </p:txBody>
      </p:sp>
      <p:pic>
        <p:nvPicPr>
          <p:cNvPr id="14" name="Picture 13" descr="Screen Shot 2016-10-29 at 17.56.52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02"/>
          <a:stretch/>
        </p:blipFill>
        <p:spPr>
          <a:xfrm>
            <a:off x="6178550" y="3204041"/>
            <a:ext cx="2103833" cy="2386572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5364423" y="3711814"/>
            <a:ext cx="814127" cy="1752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5364423" y="4895493"/>
            <a:ext cx="814127" cy="175263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1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99259" y="4157678"/>
            <a:ext cx="97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smtClean="0"/>
              <a:t> 420px</a:t>
            </a:r>
            <a:endParaRPr lang="en-US" dirty="0"/>
          </a:p>
        </p:txBody>
      </p:sp>
      <p:pic>
        <p:nvPicPr>
          <p:cNvPr id="3" name="Picture 2" descr="Screen Shot 2016-10-29 at 18.07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90" y="2880641"/>
            <a:ext cx="3200400" cy="1277037"/>
          </a:xfrm>
          <a:prstGeom prst="rect">
            <a:avLst/>
          </a:prstGeom>
        </p:spPr>
      </p:pic>
      <p:pic>
        <p:nvPicPr>
          <p:cNvPr id="4" name="Picture 3" descr="Screen Shot 2016-10-29 at 18.01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6" y="3662032"/>
            <a:ext cx="3062534" cy="14192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7734" y="2139031"/>
            <a:ext cx="4166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420px or less, the main menu is hidden and a hamburger icon displayed:</a:t>
            </a:r>
            <a:endParaRPr lang="en-US" dirty="0"/>
          </a:p>
        </p:txBody>
      </p:sp>
      <p:pic>
        <p:nvPicPr>
          <p:cNvPr id="8" name="Picture 7" descr="Screen Shot 2016-10-29 at 18.11.4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590" y="4157678"/>
            <a:ext cx="32004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25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50366"/>
            <a:ext cx="4980522" cy="3992563"/>
          </a:xfrm>
        </p:spPr>
        <p:txBody>
          <a:bodyPr/>
          <a:lstStyle/>
          <a:p>
            <a:r>
              <a:rPr lang="en-US" dirty="0" smtClean="0"/>
              <a:t>This will (hopefully!) give the impression that the main menu collapses into the hamburger icon.</a:t>
            </a:r>
          </a:p>
          <a:p>
            <a:r>
              <a:rPr lang="en-US" dirty="0" smtClean="0"/>
              <a:t>The user can click the hamburger to view a vertical menu.</a:t>
            </a:r>
          </a:p>
          <a:p>
            <a:r>
              <a:rPr lang="en-US" dirty="0" smtClean="0"/>
              <a:t>This is useful on mobile devices and narrow browser widths.</a:t>
            </a:r>
            <a:endParaRPr lang="en-US" dirty="0"/>
          </a:p>
        </p:txBody>
      </p:sp>
      <p:pic>
        <p:nvPicPr>
          <p:cNvPr id="4" name="Picture 3" descr="Screen Shot 2016-10-29 at 18.18.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1" y="2040533"/>
            <a:ext cx="3802240" cy="36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246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responsive menu</a:t>
            </a:r>
            <a:endParaRPr lang="en-US" dirty="0"/>
          </a:p>
        </p:txBody>
      </p:sp>
      <p:pic>
        <p:nvPicPr>
          <p:cNvPr id="4" name="Content Placeholder 3" descr="veggie-burger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68" b="4868"/>
          <a:stretch>
            <a:fillRect/>
          </a:stretch>
        </p:blipFill>
        <p:spPr>
          <a:xfrm>
            <a:off x="1173622" y="3056322"/>
            <a:ext cx="7076747" cy="3992563"/>
          </a:xfrm>
        </p:spPr>
      </p:pic>
      <p:sp>
        <p:nvSpPr>
          <p:cNvPr id="5" name="TextBox 4"/>
          <p:cNvSpPr txBox="1"/>
          <p:nvPr/>
        </p:nvSpPr>
        <p:spPr>
          <a:xfrm>
            <a:off x="2746321" y="2008279"/>
            <a:ext cx="360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Follow along with a new HTML and CSS file for a responsive menu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65592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menu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2918620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 a few menu items to a div (give it a class and ID). (dropdown-example1.html).</a:t>
            </a:r>
          </a:p>
          <a:p>
            <a:endParaRPr lang="en-US" dirty="0" smtClean="0"/>
          </a:p>
          <a:p>
            <a:r>
              <a:rPr lang="en-US" dirty="0" smtClean="0"/>
              <a:t>Add some body styling if you wish (dropdown-example1.css).</a:t>
            </a:r>
            <a:endParaRPr lang="en-US" dirty="0"/>
          </a:p>
        </p:txBody>
      </p:sp>
      <p:pic>
        <p:nvPicPr>
          <p:cNvPr id="4" name="Picture 3" descr="Screen Shot 2016-10-30 at 12.31.1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" r="1777"/>
          <a:stretch/>
        </p:blipFill>
        <p:spPr>
          <a:xfrm>
            <a:off x="3202783" y="2133600"/>
            <a:ext cx="5655467" cy="2041944"/>
          </a:xfrm>
          <a:prstGeom prst="rect">
            <a:avLst/>
          </a:prstGeom>
        </p:spPr>
      </p:pic>
      <p:pic>
        <p:nvPicPr>
          <p:cNvPr id="5" name="Picture 4" descr="Screen Shot 2016-10-30 at 12.32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783" y="4569200"/>
            <a:ext cx="5497208" cy="14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0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 hamburger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503" y="1862211"/>
            <a:ext cx="7076747" cy="3992563"/>
          </a:xfrm>
        </p:spPr>
        <p:txBody>
          <a:bodyPr/>
          <a:lstStyle/>
          <a:p>
            <a:r>
              <a:rPr lang="en-US" dirty="0" smtClean="0"/>
              <a:t>Add a hamburger icon (dropdown-example2.html).</a:t>
            </a:r>
          </a:p>
          <a:p>
            <a:r>
              <a:rPr lang="en-US" dirty="0" smtClean="0"/>
              <a:t> This line also contains code to trigger the JS routine ‘dropdown’ when the hamburger icon is clicked.</a:t>
            </a:r>
          </a:p>
          <a:p>
            <a:r>
              <a:rPr lang="en-US" dirty="0" smtClean="0"/>
              <a:t>&amp;#9776 prints the hamburger character.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479809" y="3965283"/>
            <a:ext cx="7083966" cy="2736224"/>
            <a:chOff x="1479809" y="2691556"/>
            <a:chExt cx="7083966" cy="2736224"/>
          </a:xfrm>
        </p:grpSpPr>
        <p:pic>
          <p:nvPicPr>
            <p:cNvPr id="5" name="Picture 4" descr="Screen Shot 2016-10-30 at 12.35.2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9809" y="2691556"/>
              <a:ext cx="7083966" cy="273622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479809" y="3897146"/>
              <a:ext cx="7083966" cy="1530634"/>
            </a:xfrm>
            <a:prstGeom prst="rect">
              <a:avLst/>
            </a:prstGeom>
            <a:solidFill>
              <a:schemeClr val="tx1">
                <a:alpha val="34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664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1297</TotalTime>
  <Words>777</Words>
  <Application>Microsoft Macintosh PowerPoint</Application>
  <PresentationFormat>On-screen Show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Spectrum</vt:lpstr>
      <vt:lpstr>MCOSS2WED</vt:lpstr>
      <vt:lpstr>Example</vt:lpstr>
      <vt:lpstr>Media queries</vt:lpstr>
      <vt:lpstr>Media queries</vt:lpstr>
      <vt:lpstr>Media queries</vt:lpstr>
      <vt:lpstr>Media queries</vt:lpstr>
      <vt:lpstr>Creating a responsive menu</vt:lpstr>
      <vt:lpstr>Add menu items</vt:lpstr>
      <vt:lpstr>Add a hamburger</vt:lpstr>
      <vt:lpstr>Add a some JavaScript</vt:lpstr>
      <vt:lpstr>JavaScript code explained</vt:lpstr>
      <vt:lpstr>JavaScript code explained</vt:lpstr>
      <vt:lpstr>JavaScript code explained</vt:lpstr>
      <vt:lpstr>JavaScript code explained</vt:lpstr>
      <vt:lpstr>JavaScript code explained</vt:lpstr>
      <vt:lpstr>JavaScript code explained</vt:lpstr>
      <vt:lpstr>JavaScript code explained</vt:lpstr>
      <vt:lpstr>Hiding the hamburger</vt:lpstr>
      <vt:lpstr>Hiding the hamburger</vt:lpstr>
      <vt:lpstr>Hiding the menu items</vt:lpstr>
      <vt:lpstr>Add a vertical responsive menu</vt:lpstr>
      <vt:lpstr>Add a vertical responsive menu</vt:lpstr>
      <vt:lpstr>Tidying up</vt:lpstr>
      <vt:lpstr>Tidying up</vt:lpstr>
      <vt:lpstr>Tidying up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46</cp:revision>
  <dcterms:created xsi:type="dcterms:W3CDTF">2016-10-29T16:51:26Z</dcterms:created>
  <dcterms:modified xsi:type="dcterms:W3CDTF">2016-10-31T12:08:41Z</dcterms:modified>
</cp:coreProperties>
</file>