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eachit.net/refer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Bootstrap Forms</a:t>
            </a:r>
            <a:endParaRPr lang="en-US" dirty="0"/>
          </a:p>
        </p:txBody>
      </p:sp>
      <p:pic>
        <p:nvPicPr>
          <p:cNvPr id="4" name="Picture 3" descr="Photo 09-10-2016, 08 42 1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91" y="2017059"/>
            <a:ext cx="5618709" cy="42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8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want to add a title selector (</a:t>
            </a:r>
            <a:r>
              <a:rPr lang="en-US" dirty="0" err="1" smtClean="0"/>
              <a:t>Mr</a:t>
            </a:r>
            <a:r>
              <a:rPr lang="en-US" dirty="0" smtClean="0"/>
              <a:t>, </a:t>
            </a:r>
            <a:r>
              <a:rPr lang="en-US" dirty="0" err="1" smtClean="0"/>
              <a:t>Mrs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do this, we are going to use a </a:t>
            </a:r>
            <a:r>
              <a:rPr lang="en-US" b="1" i="1" dirty="0" smtClean="0"/>
              <a:t>select</a:t>
            </a:r>
            <a:r>
              <a:rPr lang="en-US" dirty="0" smtClean="0"/>
              <a:t> control</a:t>
            </a:r>
          </a:p>
          <a:p>
            <a:r>
              <a:rPr lang="en-US" dirty="0"/>
              <a:t>Add another form-group div after your second email input </a:t>
            </a:r>
            <a:r>
              <a:rPr lang="en-US" dirty="0" smtClean="0"/>
              <a:t>box</a:t>
            </a:r>
          </a:p>
          <a:p>
            <a:r>
              <a:rPr lang="en-US" dirty="0" smtClean="0"/>
              <a:t>Add a label and select form control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Shot 2016-11-05 at 16.0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2" y="4808822"/>
            <a:ext cx="7264785" cy="19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your form should look like this</a:t>
            </a:r>
          </a:p>
        </p:txBody>
      </p:sp>
      <p:pic>
        <p:nvPicPr>
          <p:cNvPr id="5" name="Picture 4" descr="Screen Shot 2016-11-05 at 16.11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95" y="2829567"/>
            <a:ext cx="5156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add </a:t>
            </a:r>
            <a:r>
              <a:rPr lang="en-US" dirty="0" smtClean="0"/>
              <a:t>options </a:t>
            </a:r>
            <a:r>
              <a:rPr lang="en-US" dirty="0" smtClean="0"/>
              <a:t>to choose from </a:t>
            </a:r>
            <a:r>
              <a:rPr lang="en-US" dirty="0" smtClean="0"/>
              <a:t>in our </a:t>
            </a:r>
            <a:r>
              <a:rPr lang="en-US" dirty="0" smtClean="0"/>
              <a:t>selector </a:t>
            </a:r>
            <a:r>
              <a:rPr lang="en-US" dirty="0" smtClean="0"/>
              <a:t>form control</a:t>
            </a:r>
            <a:endParaRPr lang="en-US" dirty="0" smtClean="0"/>
          </a:p>
        </p:txBody>
      </p:sp>
      <p:pic>
        <p:nvPicPr>
          <p:cNvPr id="4" name="Picture 3" descr="Screen Shot 2016-11-05 at 16.1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99" y="3159977"/>
            <a:ext cx="7360011" cy="2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</a:t>
            </a:r>
            <a:r>
              <a:rPr lang="en-US" dirty="0" smtClean="0"/>
              <a:t>input boxes for first and last names</a:t>
            </a:r>
          </a:p>
          <a:p>
            <a:r>
              <a:rPr lang="en-US" dirty="0" smtClean="0"/>
              <a:t>The format for this is </a:t>
            </a:r>
            <a:r>
              <a:rPr lang="en-US" dirty="0" smtClean="0"/>
              <a:t>similar to the email input boxes</a:t>
            </a:r>
          </a:p>
        </p:txBody>
      </p:sp>
      <p:pic>
        <p:nvPicPr>
          <p:cNvPr id="5" name="Picture 4" descr="Screen Shot 2016-11-05 at 16.13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2" y="3607194"/>
            <a:ext cx="7237641" cy="16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4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looks like this so far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11-05 at 16.1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6" y="2721626"/>
            <a:ext cx="8481844" cy="32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improve the layout a little by adding responsive column classes to the form groups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Screen Shot 2016-11-05 at 16.1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009845"/>
            <a:ext cx="8666379" cy="20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i="1" dirty="0" smtClean="0"/>
              <a:t>col-sm-8 </a:t>
            </a:r>
            <a:r>
              <a:rPr lang="en-US" dirty="0" smtClean="0"/>
              <a:t>to the first form group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i="1" dirty="0" smtClean="0"/>
              <a:t>col-sm-4 </a:t>
            </a:r>
            <a:r>
              <a:rPr lang="en-US" dirty="0" smtClean="0"/>
              <a:t>to the second form group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11-05 at 16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4" y="2743300"/>
            <a:ext cx="7739576" cy="1200424"/>
          </a:xfrm>
          <a:prstGeom prst="rect">
            <a:avLst/>
          </a:prstGeom>
        </p:spPr>
      </p:pic>
      <p:pic>
        <p:nvPicPr>
          <p:cNvPr id="5" name="Picture 4" descr="Screen Shot 2016-11-05 at 16.3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4" y="4656255"/>
            <a:ext cx="7739576" cy="12599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56950" y="3408809"/>
            <a:ext cx="936691" cy="31191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55335" y="4656255"/>
            <a:ext cx="1147526" cy="28057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customise</a:t>
            </a:r>
            <a:r>
              <a:rPr lang="en-US" dirty="0" smtClean="0"/>
              <a:t> the styling, add a style sheet to you HTML page at the end of the &lt;head&gt; section</a:t>
            </a:r>
          </a:p>
          <a:p>
            <a:endParaRPr lang="en-US" dirty="0"/>
          </a:p>
          <a:p>
            <a:r>
              <a:rPr lang="en-US" dirty="0" smtClean="0"/>
              <a:t>Create a CSS file and add a form-group section</a:t>
            </a:r>
            <a:endParaRPr lang="en-US" dirty="0" smtClean="0"/>
          </a:p>
        </p:txBody>
      </p:sp>
      <p:pic>
        <p:nvPicPr>
          <p:cNvPr id="7" name="Picture 6" descr="Screen Shot 2016-11-05 at 16.3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2" y="3124410"/>
            <a:ext cx="7265923" cy="585175"/>
          </a:xfrm>
          <a:prstGeom prst="rect">
            <a:avLst/>
          </a:prstGeom>
        </p:spPr>
      </p:pic>
      <p:pic>
        <p:nvPicPr>
          <p:cNvPr id="10" name="Picture 9" descr="Screen Shot 2016-11-05 at 16.38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2" y="4466600"/>
            <a:ext cx="7296365" cy="7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styling to the form-group section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a form-control section to your CSS file and style that too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6-11-05 at 16.3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694877"/>
            <a:ext cx="3696350" cy="1348905"/>
          </a:xfrm>
          <a:prstGeom prst="rect">
            <a:avLst/>
          </a:prstGeom>
        </p:spPr>
      </p:pic>
      <p:pic>
        <p:nvPicPr>
          <p:cNvPr id="6" name="Picture 5" descr="Screen Shot 2016-11-05 at 16.39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4867833"/>
            <a:ext cx="4073012" cy="1258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6135" y="6241946"/>
            <a:ext cx="4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example forms-example10.html 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601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offers a range of pre-styled button classes</a:t>
            </a:r>
          </a:p>
          <a:p>
            <a:r>
              <a:rPr lang="en-US" dirty="0" smtClean="0"/>
              <a:t>Try these classes: </a:t>
            </a:r>
            <a:r>
              <a:rPr lang="en-US" dirty="0" err="1" smtClean="0"/>
              <a:t>btn</a:t>
            </a:r>
            <a:r>
              <a:rPr lang="en-US" dirty="0" smtClean="0"/>
              <a:t>-primary, </a:t>
            </a:r>
            <a:r>
              <a:rPr lang="en-US" dirty="0" err="1" smtClean="0"/>
              <a:t>btn</a:t>
            </a:r>
            <a:r>
              <a:rPr lang="en-US" dirty="0" smtClean="0"/>
              <a:t>-success, </a:t>
            </a:r>
            <a:r>
              <a:rPr lang="en-US" dirty="0" err="1" smtClean="0"/>
              <a:t>btn</a:t>
            </a:r>
            <a:r>
              <a:rPr lang="en-US" dirty="0" smtClean="0"/>
              <a:t>-info, </a:t>
            </a:r>
            <a:r>
              <a:rPr lang="en-US" dirty="0" err="1" smtClean="0"/>
              <a:t>btn</a:t>
            </a:r>
            <a:r>
              <a:rPr lang="en-US" dirty="0" smtClean="0"/>
              <a:t>-warning, </a:t>
            </a:r>
            <a:r>
              <a:rPr lang="en-US" dirty="0" err="1" smtClean="0"/>
              <a:t>btn</a:t>
            </a:r>
            <a:r>
              <a:rPr lang="en-US" dirty="0" smtClean="0"/>
              <a:t>-danger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36135" y="6241946"/>
            <a:ext cx="4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example forms-example11.html 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  <p:pic>
        <p:nvPicPr>
          <p:cNvPr id="7" name="Picture 6" descr="Screen Shot 2016-11-05 at 16.4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13801"/>
            <a:ext cx="5130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offers a large range of pre-styled </a:t>
            </a:r>
            <a:r>
              <a:rPr lang="en-US" b="1" i="1" dirty="0" smtClean="0"/>
              <a:t>form controls</a:t>
            </a:r>
          </a:p>
          <a:p>
            <a:r>
              <a:rPr lang="en-US" dirty="0" smtClean="0"/>
              <a:t>They look good</a:t>
            </a:r>
          </a:p>
          <a:p>
            <a:r>
              <a:rPr lang="en-US" dirty="0" smtClean="0"/>
              <a:t>They can be </a:t>
            </a:r>
            <a:r>
              <a:rPr lang="en-US" dirty="0" err="1" smtClean="0"/>
              <a:t>customised</a:t>
            </a:r>
            <a:endParaRPr lang="en-US" dirty="0" smtClean="0"/>
          </a:p>
          <a:p>
            <a:r>
              <a:rPr lang="en-US" dirty="0" smtClean="0"/>
              <a:t>They are </a:t>
            </a:r>
            <a:r>
              <a:rPr lang="en-US" dirty="0" smtClean="0"/>
              <a:t>flexible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button style and add a submit button to the bottom of your form</a:t>
            </a:r>
          </a:p>
          <a:p>
            <a:r>
              <a:rPr lang="en-US" dirty="0" smtClean="0"/>
              <a:t>Remember, you can </a:t>
            </a:r>
            <a:r>
              <a:rPr lang="en-US" dirty="0" err="1" smtClean="0"/>
              <a:t>customise</a:t>
            </a:r>
            <a:r>
              <a:rPr lang="en-US" dirty="0" smtClean="0"/>
              <a:t> the style later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6135" y="6241946"/>
            <a:ext cx="4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example forms-example11.html 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  <p:pic>
        <p:nvPicPr>
          <p:cNvPr id="4" name="Picture 3" descr="Screen Shot 2016-11-05 at 16.4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6" y="3767425"/>
            <a:ext cx="8082682" cy="481112"/>
          </a:xfrm>
          <a:prstGeom prst="rect">
            <a:avLst/>
          </a:prstGeom>
        </p:spPr>
      </p:pic>
      <p:pic>
        <p:nvPicPr>
          <p:cNvPr id="7" name="Picture 6" descr="Screen Shot 2016-11-05 at 16.46.2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84"/>
          <a:stretch/>
        </p:blipFill>
        <p:spPr>
          <a:xfrm>
            <a:off x="4357357" y="4526235"/>
            <a:ext cx="934632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33600"/>
            <a:ext cx="3289071" cy="3992563"/>
          </a:xfrm>
        </p:spPr>
        <p:txBody>
          <a:bodyPr/>
          <a:lstStyle/>
          <a:p>
            <a:r>
              <a:rPr lang="en-US" dirty="0" smtClean="0"/>
              <a:t>Have a play with the form styling and layout until you get something you like</a:t>
            </a:r>
          </a:p>
          <a:p>
            <a:r>
              <a:rPr lang="en-US" dirty="0" smtClean="0"/>
              <a:t>Don’t forget to check that it it still responsive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6135" y="6241946"/>
            <a:ext cx="4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example forms-example12.html 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  <p:pic>
        <p:nvPicPr>
          <p:cNvPr id="5" name="Picture 4" descr="Screen Shot 2016-11-05 at 16.4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72" y="2133600"/>
            <a:ext cx="5569178" cy="171692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Picture 5" descr="Screen Shot 2016-11-05 at 16.49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72" y="3958502"/>
            <a:ext cx="2012093" cy="228344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Bent Arrow 8"/>
          <p:cNvSpPr/>
          <p:nvPr/>
        </p:nvSpPr>
        <p:spPr>
          <a:xfrm rot="10800000">
            <a:off x="5202860" y="3647319"/>
            <a:ext cx="1494689" cy="96629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1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33600"/>
            <a:ext cx="4113092" cy="3992563"/>
          </a:xfrm>
        </p:spPr>
        <p:txBody>
          <a:bodyPr/>
          <a:lstStyle/>
          <a:p>
            <a:r>
              <a:rPr lang="en-US" dirty="0" smtClean="0"/>
              <a:t>Your form should be transportable if you copy and paste the &lt;form&gt; section into another page (provided you remember to copy any CSS needed as well)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6135" y="6241946"/>
            <a:ext cx="4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example </a:t>
            </a:r>
            <a:r>
              <a:rPr lang="en-US" i="1" dirty="0" err="1" smtClean="0"/>
              <a:t>bookable.html</a:t>
            </a:r>
            <a:r>
              <a:rPr lang="en-US" i="1" dirty="0" smtClean="0"/>
              <a:t> &amp; .</a:t>
            </a:r>
            <a:r>
              <a:rPr lang="en-US" i="1" dirty="0" err="1" smtClean="0"/>
              <a:t>css</a:t>
            </a:r>
            <a:endParaRPr lang="en-US" i="1" dirty="0"/>
          </a:p>
        </p:txBody>
      </p:sp>
      <p:pic>
        <p:nvPicPr>
          <p:cNvPr id="4" name="Picture 3" descr="Screen Shot 2016-11-05 at 14.4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93" y="1812878"/>
            <a:ext cx="4745157" cy="44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8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6-11-05 at 14.47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7" b="-1"/>
          <a:stretch/>
        </p:blipFill>
        <p:spPr>
          <a:xfrm>
            <a:off x="901700" y="1736890"/>
            <a:ext cx="7335212" cy="51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blank HTML template</a:t>
            </a:r>
          </a:p>
          <a:p>
            <a:r>
              <a:rPr lang="en-US" dirty="0" smtClean="0"/>
              <a:t>Copy the Bootstrap CDN links into it</a:t>
            </a:r>
          </a:p>
          <a:p>
            <a:r>
              <a:rPr lang="en-US" dirty="0" smtClean="0"/>
              <a:t>Or just download the </a:t>
            </a:r>
            <a:r>
              <a:rPr lang="en-US" b="1" i="1" dirty="0" smtClean="0"/>
              <a:t>Bootstrap </a:t>
            </a:r>
            <a:r>
              <a:rPr lang="en-US" b="1" i="1" dirty="0"/>
              <a:t>Page Template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http://www.iteachit.net/</a:t>
            </a:r>
            <a:r>
              <a:rPr lang="en-US" dirty="0" smtClean="0">
                <a:hlinkClick r:id="rId2"/>
              </a:rPr>
              <a:t>reference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5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start with a form tag</a:t>
            </a:r>
          </a:p>
        </p:txBody>
      </p:sp>
      <p:pic>
        <p:nvPicPr>
          <p:cNvPr id="4" name="Picture 3" descr="Screen Shot 2016-11-05 at 15.55.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56"/>
          <a:stretch/>
        </p:blipFill>
        <p:spPr>
          <a:xfrm>
            <a:off x="1781502" y="2800894"/>
            <a:ext cx="7366897" cy="13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add a div with the class ‘form-group’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</a:t>
            </a:r>
            <a:r>
              <a:rPr lang="en-US" dirty="0" err="1" smtClean="0"/>
              <a:t>customise</a:t>
            </a:r>
            <a:r>
              <a:rPr lang="en-US" dirty="0" smtClean="0"/>
              <a:t> the styling if we need to later</a:t>
            </a:r>
          </a:p>
        </p:txBody>
      </p:sp>
      <p:pic>
        <p:nvPicPr>
          <p:cNvPr id="5" name="Picture 4" descr="Screen Shot 2016-11-05 at 15.58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87" y="3496262"/>
            <a:ext cx="7291023" cy="17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begin </a:t>
            </a:r>
            <a:r>
              <a:rPr lang="en-US" dirty="0" smtClean="0"/>
              <a:t>building our </a:t>
            </a:r>
            <a:r>
              <a:rPr lang="en-US" dirty="0" smtClean="0"/>
              <a:t>form by adding an email address input box</a:t>
            </a:r>
          </a:p>
        </p:txBody>
      </p:sp>
      <p:pic>
        <p:nvPicPr>
          <p:cNvPr id="5" name="Picture 4" descr="Screen Shot 2016-11-05 at 16.0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2" y="3428999"/>
            <a:ext cx="7352287" cy="23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look something like this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reaches across the entire page. This </a:t>
            </a:r>
            <a:r>
              <a:rPr lang="en-US" dirty="0" smtClean="0"/>
              <a:t>width can be taken care of later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11-05 at 16.02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2882872"/>
            <a:ext cx="2501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second confirmation email address text box</a:t>
            </a:r>
          </a:p>
        </p:txBody>
      </p:sp>
      <p:pic>
        <p:nvPicPr>
          <p:cNvPr id="4" name="Picture 3" descr="Screen Shot 2016-11-05 at 16.04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2760461"/>
            <a:ext cx="7337434" cy="37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840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1239</TotalTime>
  <Words>532</Words>
  <Application>Microsoft Macintosh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MCOSS2WED</vt:lpstr>
      <vt:lpstr>Bootstrap forms</vt:lpstr>
      <vt:lpstr>Example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  <vt:lpstr>Building a form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MCOSS2WED</dc:title>
  <dc:creator>David Caldwell</dc:creator>
  <cp:lastModifiedBy>David Caldwell</cp:lastModifiedBy>
  <cp:revision>34</cp:revision>
  <dcterms:created xsi:type="dcterms:W3CDTF">2016-11-05T15:39:29Z</dcterms:created>
  <dcterms:modified xsi:type="dcterms:W3CDTF">2016-11-06T12:29:42Z</dcterms:modified>
</cp:coreProperties>
</file>