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B9DD-F7EC-48F1-9A46-960F96BA1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67F781-D679-48F5-AA6E-9E2820913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A1626-A636-4C94-8931-69915533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040F9-80C1-469D-8F1F-4380721E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F7BA5-676A-4648-A414-1F68D427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3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80532-9ADC-47B6-92DE-C8FFA463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494608-922D-4D22-A82B-565EB3C68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8C800-72B8-47A6-BFA2-2E949796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C31F8-8136-438B-802F-61FAB5C9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F2B68-FC49-42A5-A495-AFB0928B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4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DC48B9-C606-4A4A-A50F-1FB8D3282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44CB8-155F-4660-810D-22AC3536B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69A2F-87A2-4D2E-B980-E1E47F9B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4AE11-4289-4DFB-83DF-517A1A13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08585-6ED1-4385-8EBB-3811BC7F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E7A8C-14AA-46F8-9FCF-E9B06C45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DD2AE-DF5B-4B52-B0DE-D6570015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3EACA-8DC9-4466-9486-2D3D20D7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CC32E-FF8D-4184-B5CF-5554FA6A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772CE-A943-40AA-B4EA-8220D343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5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F731-17CB-478D-9591-54544278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8086F-844F-415F-B61D-13611350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8F8CA-FF15-486D-82EF-3EEC9EFF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61271-F9FD-4084-99A9-000C2A86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CF57B-3AA8-4728-81A1-E89C3E26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C670-AB70-4A71-BF92-912179B5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71D92-5E91-4BD9-9A54-AF30C68C5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586885-0D54-41A0-994E-16DC9442F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71C6D-FE08-4B5C-93F6-65BB4406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C55C8-BA96-4AFB-B612-71799C94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D0F58-5E45-4A34-A7F5-001BA13F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EE326-1A55-4169-B04F-41A50E7D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E764D-FDA0-44B6-A0F3-8EF7F5D77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68EE5-8486-42A9-A5CF-5DFADB59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9B30D2-93F6-4C12-83FB-9D975A13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2D6E0A-34D3-44B4-B839-23AF88F7F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188D2B-DBC6-4CCC-A078-56350580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AF6EEA-4D73-4A46-B55E-A7BD6778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2B2C62-EA99-4AB3-B839-98612383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9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9AE50-59AC-487C-BC91-1603B81A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63C472-256B-486C-B720-30110BC7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1006AD-706E-4454-8884-81232D74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06D23-F78A-4B10-B632-C06AB61A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8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39C7B1-3A94-452B-AC61-4E31D8CB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14C8F8-EC25-4A28-A857-B1682E97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589904-3D76-4D13-86B4-7E114188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B3BE1-D44D-43BB-BA4A-94E555E0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F1B5E-882C-4A90-931D-57A17D3F0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1DE64-07D9-4E1E-83DA-F82C2EB4A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C3B4E-5C22-4AFC-9A80-75FDBA0A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67A7D-C80D-4B6A-80F7-172A82DA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E681A-4366-4A2F-A866-4666D314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03A83-B2BB-40BB-9B1D-E73F0206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83CCE7-C503-442C-AB92-9B981B5AB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1CB15-68E7-45F4-85D5-AF2FC5304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AE772-CA9E-47B4-8A28-3DB69094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521D8C-C1BD-40A5-90B6-7EE7FC47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EE71C-DFC0-4885-A9A5-496687CE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9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DFAF22-360B-44E2-8E9D-9DA2AAC7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29BE8-9E22-43DD-9C85-7D8772D35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05D94-1F57-411E-9BCE-5F1D0E8DD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7C28-CE30-4E02-B9B9-D5DB34C0A8B5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A23D-EE53-4340-8CD9-1BF084FA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9A1A3-D78C-40A9-898E-C8DC30407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3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DF11A-DE2E-4F85-8BEC-BCEB39A4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이슈 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6065F-4D8A-4640-9834-2708179FEDF0}"/>
              </a:ext>
            </a:extLst>
          </p:cNvPr>
          <p:cNvSpPr txBox="1"/>
          <p:nvPr/>
        </p:nvSpPr>
        <p:spPr>
          <a:xfrm>
            <a:off x="0" y="52746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/>
              <a:t>이슈 해결 시 슬라이드 삭제 바랍니다</a:t>
            </a:r>
            <a:r>
              <a:rPr lang="en-US" altLang="ko-KR" dirty="0"/>
              <a:t>.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이슈 생성 시 새 슬라이드로 작성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8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5EF71-A0D5-4D6F-B0F2-7D4C8E82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높이에 따라 바라보는 방향이 이상해짐 </a:t>
            </a:r>
            <a:r>
              <a:rPr lang="en-US" altLang="ko-KR" dirty="0"/>
              <a:t>(</a:t>
            </a:r>
            <a:r>
              <a:rPr lang="ko-KR" altLang="en-US" dirty="0"/>
              <a:t>캐릭터 자체가 </a:t>
            </a:r>
            <a:r>
              <a:rPr lang="ko-KR" altLang="en-US" dirty="0" err="1"/>
              <a:t>기울어버림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2B3A85-BCE0-4675-A884-2E7FE4A9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1947862"/>
            <a:ext cx="33337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8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52E55-9C31-4E85-8EB0-3922ED5D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오른쪽 큐브 적중하면 </a:t>
            </a:r>
            <a:r>
              <a:rPr lang="ko-KR" altLang="en-US" dirty="0" err="1"/>
              <a:t>게임멈춤</a:t>
            </a:r>
            <a:br>
              <a:rPr lang="en-US" altLang="ko-KR" dirty="0"/>
            </a:br>
            <a:r>
              <a:rPr lang="en-US" altLang="ko-KR" dirty="0"/>
              <a:t>(= </a:t>
            </a:r>
            <a:r>
              <a:rPr lang="ko-KR" altLang="en-US" dirty="0"/>
              <a:t>게임 처음 </a:t>
            </a:r>
            <a:r>
              <a:rPr lang="ko-KR" altLang="en-US" dirty="0" err="1"/>
              <a:t>시작할때부터</a:t>
            </a:r>
            <a:r>
              <a:rPr lang="ko-KR" altLang="en-US" dirty="0"/>
              <a:t> 멈추는듯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72E438-C84F-4C90-9054-533B4753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5634389"/>
            <a:ext cx="6905625" cy="22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DD9397-1A84-4BD3-9C2C-79A487F38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1881363"/>
            <a:ext cx="67627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1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374FA-0537-44DC-92AD-47E3DE0D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조준</a:t>
            </a:r>
            <a:r>
              <a:rPr lang="en-US" altLang="ko-KR" dirty="0"/>
              <a:t>(</a:t>
            </a:r>
            <a:r>
              <a:rPr lang="ko-KR" altLang="en-US" dirty="0" err="1"/>
              <a:t>우클릭</a:t>
            </a:r>
            <a:r>
              <a:rPr lang="en-US" altLang="ko-KR" dirty="0"/>
              <a:t>)</a:t>
            </a:r>
            <a:r>
              <a:rPr lang="ko-KR" altLang="en-US" dirty="0"/>
              <a:t>한 상태로 이동하는 모션이 어색함</a:t>
            </a:r>
          </a:p>
        </p:txBody>
      </p:sp>
    </p:spTree>
    <p:extLst>
      <p:ext uri="{BB962C8B-B14F-4D97-AF65-F5344CB8AC3E}">
        <p14:creationId xmlns:p14="http://schemas.microsoft.com/office/powerpoint/2010/main" val="123757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40AA2-36E5-41BE-AC95-E927276B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총 쏠 때마다 </a:t>
            </a:r>
            <a:r>
              <a:rPr lang="en-US" altLang="ko-KR" dirty="0" err="1"/>
              <a:t>ShotEffects</a:t>
            </a:r>
            <a:r>
              <a:rPr lang="en-US" altLang="ko-KR" dirty="0"/>
              <a:t>(Clone)</a:t>
            </a:r>
            <a:r>
              <a:rPr lang="ko-KR" altLang="en-US" dirty="0"/>
              <a:t>이 생성됨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자동 삭제 필요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203F90-3B86-4B56-A8FB-B601B26E0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62" y="2519362"/>
            <a:ext cx="17430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5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5FCC-9961-4643-B248-82478A7B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9D7D0-A31C-4566-BD05-40A10023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2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이슈 리스트</vt:lpstr>
      <vt:lpstr>오브젝트 높이에 따라 바라보는 방향이 이상해짐 (캐릭터 자체가 기울어버림)</vt:lpstr>
      <vt:lpstr>오른쪽 큐브 적중하면 게임멈춤 (= 게임 처음 시작할때부터 멈추는듯)</vt:lpstr>
      <vt:lpstr>조준(우클릭)한 상태로 이동하는 모션이 어색함</vt:lpstr>
      <vt:lpstr>총 쏠 때마다 ShotEffects(Clone)이 생성됨  자동 삭제 필요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이슈 리스트</dc:title>
  <dc:creator>윤성재</dc:creator>
  <cp:lastModifiedBy>윤성재</cp:lastModifiedBy>
  <cp:revision>1</cp:revision>
  <dcterms:created xsi:type="dcterms:W3CDTF">2020-05-22T07:18:42Z</dcterms:created>
  <dcterms:modified xsi:type="dcterms:W3CDTF">2020-05-22T07:26:01Z</dcterms:modified>
</cp:coreProperties>
</file>