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24"/>
  </p:notesMasterIdLst>
  <p:sldIdLst>
    <p:sldId id="256" r:id="rId2"/>
    <p:sldId id="323" r:id="rId3"/>
    <p:sldId id="360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6" r:id="rId13"/>
    <p:sldId id="354" r:id="rId14"/>
    <p:sldId id="357" r:id="rId15"/>
    <p:sldId id="361" r:id="rId16"/>
    <p:sldId id="362" r:id="rId17"/>
    <p:sldId id="358" r:id="rId18"/>
    <p:sldId id="359" r:id="rId19"/>
    <p:sldId id="355" r:id="rId20"/>
    <p:sldId id="363" r:id="rId21"/>
    <p:sldId id="364" r:id="rId22"/>
    <p:sldId id="3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63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3AE9EC-2505-405B-981C-D236C0FE349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57D881-5932-4367-AB8E-D809B5A25495}">
      <dgm:prSet phldrT="[文字]"/>
      <dgm:spPr/>
      <dgm:t>
        <a:bodyPr/>
        <a:lstStyle/>
        <a:p>
          <a:r>
            <a:rPr lang="en-US" altLang="zh-TW" dirty="0" err="1"/>
            <a:t>BeforeClass</a:t>
          </a:r>
          <a:endParaRPr lang="zh-TW" altLang="en-US" dirty="0"/>
        </a:p>
      </dgm:t>
    </dgm:pt>
    <dgm:pt modelId="{DF68F4D4-72C6-456E-88F2-702F26541AEA}" type="parTrans" cxnId="{389C3092-64F3-40E9-9F2D-E46C8A79573D}">
      <dgm:prSet/>
      <dgm:spPr/>
      <dgm:t>
        <a:bodyPr/>
        <a:lstStyle/>
        <a:p>
          <a:endParaRPr lang="zh-TW" altLang="en-US"/>
        </a:p>
      </dgm:t>
    </dgm:pt>
    <dgm:pt modelId="{4C813DF7-8BBF-4BB0-AEFA-6F8C09A06625}" type="sibTrans" cxnId="{389C3092-64F3-40E9-9F2D-E46C8A79573D}">
      <dgm:prSet/>
      <dgm:spPr/>
      <dgm:t>
        <a:bodyPr/>
        <a:lstStyle/>
        <a:p>
          <a:endParaRPr lang="zh-TW" altLang="en-US"/>
        </a:p>
      </dgm:t>
    </dgm:pt>
    <dgm:pt modelId="{CCCF0B25-1073-44A8-9D05-183528F67F5A}">
      <dgm:prSet phldrT="[文字]"/>
      <dgm:spPr/>
      <dgm:t>
        <a:bodyPr/>
        <a:lstStyle/>
        <a:p>
          <a:pPr>
            <a:buNone/>
          </a:pPr>
          <a:r>
            <a:rPr lang="en-US" altLang="zh-TW" dirty="0"/>
            <a:t>TestCase1</a:t>
          </a:r>
          <a:endParaRPr lang="zh-TW" altLang="en-US" dirty="0"/>
        </a:p>
      </dgm:t>
    </dgm:pt>
    <dgm:pt modelId="{26B634C3-E1EC-4BC2-A3FD-AC2C119453A3}" type="sibTrans" cxnId="{90B0A054-BB27-40C5-AC83-3F17B0305157}">
      <dgm:prSet/>
      <dgm:spPr/>
      <dgm:t>
        <a:bodyPr/>
        <a:lstStyle/>
        <a:p>
          <a:endParaRPr lang="zh-TW" altLang="en-US"/>
        </a:p>
      </dgm:t>
    </dgm:pt>
    <dgm:pt modelId="{40BB4A0C-4FBE-4D64-A15E-7C243735AF1E}" type="parTrans" cxnId="{90B0A054-BB27-40C5-AC83-3F17B0305157}">
      <dgm:prSet/>
      <dgm:spPr/>
      <dgm:t>
        <a:bodyPr/>
        <a:lstStyle/>
        <a:p>
          <a:endParaRPr lang="zh-TW" altLang="en-US"/>
        </a:p>
      </dgm:t>
    </dgm:pt>
    <dgm:pt modelId="{271AA54F-75A0-4D25-B0C2-FDC8531FDFFD}">
      <dgm:prSet phldrT="[文字]"/>
      <dgm:spPr/>
      <dgm:t>
        <a:bodyPr/>
        <a:lstStyle/>
        <a:p>
          <a:r>
            <a:rPr lang="en-US" altLang="zh-TW" dirty="0" err="1"/>
            <a:t>AfterClass</a:t>
          </a:r>
          <a:endParaRPr lang="zh-TW" altLang="en-US" dirty="0"/>
        </a:p>
      </dgm:t>
    </dgm:pt>
    <dgm:pt modelId="{74022B10-9E59-4056-8A26-5237C939B0CE}" type="sibTrans" cxnId="{23336901-0D93-4CDA-8593-635DBEC81900}">
      <dgm:prSet/>
      <dgm:spPr/>
      <dgm:t>
        <a:bodyPr/>
        <a:lstStyle/>
        <a:p>
          <a:endParaRPr lang="zh-TW" altLang="en-US"/>
        </a:p>
      </dgm:t>
    </dgm:pt>
    <dgm:pt modelId="{C7716AF6-A886-467A-9D40-1541C7420C14}" type="parTrans" cxnId="{23336901-0D93-4CDA-8593-635DBEC81900}">
      <dgm:prSet/>
      <dgm:spPr/>
      <dgm:t>
        <a:bodyPr/>
        <a:lstStyle/>
        <a:p>
          <a:endParaRPr lang="zh-TW" altLang="en-US"/>
        </a:p>
      </dgm:t>
    </dgm:pt>
    <dgm:pt modelId="{60451C4F-DCD3-4A5F-A7B3-F07168DA50FA}">
      <dgm:prSet phldrT="[文字]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dirty="0"/>
            <a:t>TestCase1@Test</a:t>
          </a:r>
          <a:endParaRPr lang="zh-TW" altLang="en-US" dirty="0"/>
        </a:p>
      </dgm:t>
    </dgm:pt>
    <dgm:pt modelId="{C429A3E4-2DE9-411D-A82C-F24DBE7B1C11}" type="parTrans" cxnId="{F841F6C4-2BFF-43D9-8B85-FAA63792BB67}">
      <dgm:prSet/>
      <dgm:spPr/>
      <dgm:t>
        <a:bodyPr/>
        <a:lstStyle/>
        <a:p>
          <a:endParaRPr lang="zh-TW" altLang="en-US"/>
        </a:p>
      </dgm:t>
    </dgm:pt>
    <dgm:pt modelId="{7C6FA6E1-A507-430B-A4B9-1C7E5F12072D}" type="sibTrans" cxnId="{F841F6C4-2BFF-43D9-8B85-FAA63792BB67}">
      <dgm:prSet/>
      <dgm:spPr/>
      <dgm:t>
        <a:bodyPr/>
        <a:lstStyle/>
        <a:p>
          <a:endParaRPr lang="zh-TW" altLang="en-US"/>
        </a:p>
      </dgm:t>
    </dgm:pt>
    <dgm:pt modelId="{AE39A6B8-D5B8-4791-9F73-5CF3249DF11C}">
      <dgm:prSet phldrT="[文字]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dirty="0"/>
            <a:t>After</a:t>
          </a:r>
          <a:endParaRPr lang="zh-TW" altLang="en-US" dirty="0"/>
        </a:p>
      </dgm:t>
    </dgm:pt>
    <dgm:pt modelId="{7FBBDE87-534B-4C86-91EF-F99F58BBA014}" type="parTrans" cxnId="{000026A3-7618-4316-8871-2E44D0E07902}">
      <dgm:prSet/>
      <dgm:spPr/>
      <dgm:t>
        <a:bodyPr/>
        <a:lstStyle/>
        <a:p>
          <a:endParaRPr lang="zh-TW" altLang="en-US"/>
        </a:p>
      </dgm:t>
    </dgm:pt>
    <dgm:pt modelId="{888804B9-2B3C-4601-BAD7-5B4845B5F8CB}" type="sibTrans" cxnId="{000026A3-7618-4316-8871-2E44D0E07902}">
      <dgm:prSet/>
      <dgm:spPr/>
      <dgm:t>
        <a:bodyPr/>
        <a:lstStyle/>
        <a:p>
          <a:endParaRPr lang="zh-TW" altLang="en-US"/>
        </a:p>
      </dgm:t>
    </dgm:pt>
    <dgm:pt modelId="{49BF7DEE-DBA4-49A0-9B6C-886491968B39}">
      <dgm:prSet phldrT="[文字]"/>
      <dgm:spPr/>
      <dgm:t>
        <a:bodyPr/>
        <a:lstStyle/>
        <a:p>
          <a:pPr>
            <a:buNone/>
          </a:pPr>
          <a:r>
            <a:rPr lang="en-US" altLang="zh-TW"/>
            <a:t>TestCase2</a:t>
          </a:r>
          <a:endParaRPr lang="zh-TW" altLang="en-US" dirty="0"/>
        </a:p>
      </dgm:t>
    </dgm:pt>
    <dgm:pt modelId="{BF876A95-E681-4338-8D2B-5C4DBF7A8F0B}" type="parTrans" cxnId="{06D40CA2-709C-4420-8001-DB3690821C09}">
      <dgm:prSet/>
      <dgm:spPr/>
      <dgm:t>
        <a:bodyPr/>
        <a:lstStyle/>
        <a:p>
          <a:endParaRPr lang="zh-TW" altLang="en-US"/>
        </a:p>
      </dgm:t>
    </dgm:pt>
    <dgm:pt modelId="{447ECFC8-2AEC-465F-9882-6213DF3A59AE}" type="sibTrans" cxnId="{06D40CA2-709C-4420-8001-DB3690821C09}">
      <dgm:prSet/>
      <dgm:spPr/>
      <dgm:t>
        <a:bodyPr/>
        <a:lstStyle/>
        <a:p>
          <a:endParaRPr lang="zh-TW" altLang="en-US"/>
        </a:p>
      </dgm:t>
    </dgm:pt>
    <dgm:pt modelId="{6EBF0052-BCE2-4886-91C0-9EC4AE40F1FB}">
      <dgm:prSet phldrT="[文字]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dirty="0"/>
            <a:t>Before</a:t>
          </a:r>
          <a:endParaRPr lang="zh-TW" altLang="en-US" dirty="0"/>
        </a:p>
      </dgm:t>
    </dgm:pt>
    <dgm:pt modelId="{843502E2-8656-4410-B42C-4D542BD73B41}" type="parTrans" cxnId="{0773E946-FF99-42E5-B6CB-4EB1E190B6F4}">
      <dgm:prSet/>
      <dgm:spPr/>
      <dgm:t>
        <a:bodyPr/>
        <a:lstStyle/>
        <a:p>
          <a:endParaRPr lang="zh-TW" altLang="en-US"/>
        </a:p>
      </dgm:t>
    </dgm:pt>
    <dgm:pt modelId="{385D8DE9-8215-4A42-B783-BFE1F90C74F9}" type="sibTrans" cxnId="{0773E946-FF99-42E5-B6CB-4EB1E190B6F4}">
      <dgm:prSet/>
      <dgm:spPr/>
      <dgm:t>
        <a:bodyPr/>
        <a:lstStyle/>
        <a:p>
          <a:endParaRPr lang="zh-TW" altLang="en-US"/>
        </a:p>
      </dgm:t>
    </dgm:pt>
    <dgm:pt modelId="{86543B56-430E-4F5B-A719-0EB8EC82891F}">
      <dgm:prSet phldrT="[文字]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dirty="0"/>
            <a:t>TestCase2@Test</a:t>
          </a:r>
          <a:endParaRPr lang="zh-TW" altLang="en-US" dirty="0"/>
        </a:p>
      </dgm:t>
    </dgm:pt>
    <dgm:pt modelId="{8761A511-1EC1-43FD-8CDE-BBAD475EC87D}" type="parTrans" cxnId="{57087E37-E81C-412D-BAFB-9AC80C650B92}">
      <dgm:prSet/>
      <dgm:spPr/>
      <dgm:t>
        <a:bodyPr/>
        <a:lstStyle/>
        <a:p>
          <a:endParaRPr lang="zh-TW" altLang="en-US"/>
        </a:p>
      </dgm:t>
    </dgm:pt>
    <dgm:pt modelId="{2A15704E-5BFB-4CDB-946D-B5453E5C822E}" type="sibTrans" cxnId="{57087E37-E81C-412D-BAFB-9AC80C650B92}">
      <dgm:prSet/>
      <dgm:spPr/>
      <dgm:t>
        <a:bodyPr/>
        <a:lstStyle/>
        <a:p>
          <a:endParaRPr lang="zh-TW" altLang="en-US"/>
        </a:p>
      </dgm:t>
    </dgm:pt>
    <dgm:pt modelId="{D52C88A3-7E13-41A6-969B-ED3B99818292}">
      <dgm:prSet phldrT="[文字]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dirty="0"/>
            <a:t>After</a:t>
          </a:r>
          <a:endParaRPr lang="zh-TW" altLang="en-US" dirty="0"/>
        </a:p>
      </dgm:t>
    </dgm:pt>
    <dgm:pt modelId="{C2B22D1F-9309-4251-A873-3B13A0181205}" type="parTrans" cxnId="{3EF3C9AD-6AA8-41F1-A9E3-243D3C803885}">
      <dgm:prSet/>
      <dgm:spPr/>
      <dgm:t>
        <a:bodyPr/>
        <a:lstStyle/>
        <a:p>
          <a:endParaRPr lang="zh-TW" altLang="en-US"/>
        </a:p>
      </dgm:t>
    </dgm:pt>
    <dgm:pt modelId="{354BB6EC-B348-4CE9-BD84-F3BA00F8EDFA}" type="sibTrans" cxnId="{3EF3C9AD-6AA8-41F1-A9E3-243D3C803885}">
      <dgm:prSet/>
      <dgm:spPr/>
      <dgm:t>
        <a:bodyPr/>
        <a:lstStyle/>
        <a:p>
          <a:endParaRPr lang="zh-TW" altLang="en-US"/>
        </a:p>
      </dgm:t>
    </dgm:pt>
    <dgm:pt modelId="{895514A0-B540-47C2-9C31-F418BC3301B5}">
      <dgm:prSet phldrT="[文字]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dirty="0"/>
            <a:t>Before</a:t>
          </a:r>
          <a:endParaRPr lang="zh-TW" altLang="en-US" dirty="0"/>
        </a:p>
      </dgm:t>
    </dgm:pt>
    <dgm:pt modelId="{B6336D02-4F41-4B98-A98B-D768223EB58C}" type="sibTrans" cxnId="{4E2F5C42-1B4D-4850-B2B3-C583369F87CE}">
      <dgm:prSet/>
      <dgm:spPr/>
      <dgm:t>
        <a:bodyPr/>
        <a:lstStyle/>
        <a:p>
          <a:endParaRPr lang="zh-TW" altLang="en-US"/>
        </a:p>
      </dgm:t>
    </dgm:pt>
    <dgm:pt modelId="{531454A7-BB1F-4B8E-B3DF-AC5692F14D4D}" type="parTrans" cxnId="{4E2F5C42-1B4D-4850-B2B3-C583369F87CE}">
      <dgm:prSet/>
      <dgm:spPr/>
      <dgm:t>
        <a:bodyPr/>
        <a:lstStyle/>
        <a:p>
          <a:endParaRPr lang="zh-TW" altLang="en-US"/>
        </a:p>
      </dgm:t>
    </dgm:pt>
    <dgm:pt modelId="{E376F03E-16E8-4E1B-AFC9-4C2F46E866B0}" type="pres">
      <dgm:prSet presAssocID="{243AE9EC-2505-405B-981C-D236C0FE3496}" presName="Name0" presStyleCnt="0">
        <dgm:presLayoutVars>
          <dgm:dir/>
          <dgm:resizeHandles val="exact"/>
        </dgm:presLayoutVars>
      </dgm:prSet>
      <dgm:spPr/>
    </dgm:pt>
    <dgm:pt modelId="{C9223467-F8F3-452F-AE36-9601C0EAAECE}" type="pres">
      <dgm:prSet presAssocID="{8457D881-5932-4367-AB8E-D809B5A25495}" presName="node" presStyleLbl="node1" presStyleIdx="0" presStyleCnt="4">
        <dgm:presLayoutVars>
          <dgm:bulletEnabled val="1"/>
        </dgm:presLayoutVars>
      </dgm:prSet>
      <dgm:spPr/>
    </dgm:pt>
    <dgm:pt modelId="{A04AFDF6-4F25-47DD-9DC9-6E26337C4F2C}" type="pres">
      <dgm:prSet presAssocID="{4C813DF7-8BBF-4BB0-AEFA-6F8C09A06625}" presName="sibTrans" presStyleLbl="sibTrans2D1" presStyleIdx="0" presStyleCnt="3"/>
      <dgm:spPr/>
    </dgm:pt>
    <dgm:pt modelId="{D110A1D9-2861-40F3-9339-2A5E24D5E38B}" type="pres">
      <dgm:prSet presAssocID="{4C813DF7-8BBF-4BB0-AEFA-6F8C09A06625}" presName="connectorText" presStyleLbl="sibTrans2D1" presStyleIdx="0" presStyleCnt="3"/>
      <dgm:spPr/>
    </dgm:pt>
    <dgm:pt modelId="{689F9E71-C299-47B4-AF24-2F1CD76B4F0B}" type="pres">
      <dgm:prSet presAssocID="{CCCF0B25-1073-44A8-9D05-183528F67F5A}" presName="node" presStyleLbl="node1" presStyleIdx="1" presStyleCnt="4">
        <dgm:presLayoutVars>
          <dgm:bulletEnabled val="1"/>
        </dgm:presLayoutVars>
      </dgm:prSet>
      <dgm:spPr/>
    </dgm:pt>
    <dgm:pt modelId="{C97C7580-CC2A-45E0-9521-60A7D1CF663A}" type="pres">
      <dgm:prSet presAssocID="{26B634C3-E1EC-4BC2-A3FD-AC2C119453A3}" presName="sibTrans" presStyleLbl="sibTrans2D1" presStyleIdx="1" presStyleCnt="3"/>
      <dgm:spPr/>
    </dgm:pt>
    <dgm:pt modelId="{F460752F-A9C9-4055-B941-278ABCFA48E4}" type="pres">
      <dgm:prSet presAssocID="{26B634C3-E1EC-4BC2-A3FD-AC2C119453A3}" presName="connectorText" presStyleLbl="sibTrans2D1" presStyleIdx="1" presStyleCnt="3"/>
      <dgm:spPr/>
    </dgm:pt>
    <dgm:pt modelId="{DDF6650F-D32F-4946-AE56-331E71225C3F}" type="pres">
      <dgm:prSet presAssocID="{49BF7DEE-DBA4-49A0-9B6C-886491968B39}" presName="node" presStyleLbl="node1" presStyleIdx="2" presStyleCnt="4">
        <dgm:presLayoutVars>
          <dgm:bulletEnabled val="1"/>
        </dgm:presLayoutVars>
      </dgm:prSet>
      <dgm:spPr/>
    </dgm:pt>
    <dgm:pt modelId="{B501FC8A-5561-4F26-B8EA-6A3F4722FA57}" type="pres">
      <dgm:prSet presAssocID="{447ECFC8-2AEC-465F-9882-6213DF3A59AE}" presName="sibTrans" presStyleLbl="sibTrans2D1" presStyleIdx="2" presStyleCnt="3"/>
      <dgm:spPr/>
    </dgm:pt>
    <dgm:pt modelId="{3E091BCB-81AD-4519-9C03-896A8697FA37}" type="pres">
      <dgm:prSet presAssocID="{447ECFC8-2AEC-465F-9882-6213DF3A59AE}" presName="connectorText" presStyleLbl="sibTrans2D1" presStyleIdx="2" presStyleCnt="3"/>
      <dgm:spPr/>
    </dgm:pt>
    <dgm:pt modelId="{4B6F4F70-80C1-4D92-8763-705DFCDCA419}" type="pres">
      <dgm:prSet presAssocID="{271AA54F-75A0-4D25-B0C2-FDC8531FDFFD}" presName="node" presStyleLbl="node1" presStyleIdx="3" presStyleCnt="4">
        <dgm:presLayoutVars>
          <dgm:bulletEnabled val="1"/>
        </dgm:presLayoutVars>
      </dgm:prSet>
      <dgm:spPr/>
    </dgm:pt>
  </dgm:ptLst>
  <dgm:cxnLst>
    <dgm:cxn modelId="{23336901-0D93-4CDA-8593-635DBEC81900}" srcId="{243AE9EC-2505-405B-981C-D236C0FE3496}" destId="{271AA54F-75A0-4D25-B0C2-FDC8531FDFFD}" srcOrd="3" destOrd="0" parTransId="{C7716AF6-A886-467A-9D40-1541C7420C14}" sibTransId="{74022B10-9E59-4056-8A26-5237C939B0CE}"/>
    <dgm:cxn modelId="{08C89A1E-2B3E-4618-9DB5-92CC2116A4F4}" type="presOf" srcId="{86543B56-430E-4F5B-A719-0EB8EC82891F}" destId="{DDF6650F-D32F-4946-AE56-331E71225C3F}" srcOrd="0" destOrd="2" presId="urn:microsoft.com/office/officeart/2005/8/layout/process1"/>
    <dgm:cxn modelId="{DE74361F-485C-4AD2-AAC5-4BA7A97C2EBE}" type="presOf" srcId="{26B634C3-E1EC-4BC2-A3FD-AC2C119453A3}" destId="{F460752F-A9C9-4055-B941-278ABCFA48E4}" srcOrd="1" destOrd="0" presId="urn:microsoft.com/office/officeart/2005/8/layout/process1"/>
    <dgm:cxn modelId="{652A8127-6B22-4BDB-902E-73DE719E1C92}" type="presOf" srcId="{4C813DF7-8BBF-4BB0-AEFA-6F8C09A06625}" destId="{D110A1D9-2861-40F3-9339-2A5E24D5E38B}" srcOrd="1" destOrd="0" presId="urn:microsoft.com/office/officeart/2005/8/layout/process1"/>
    <dgm:cxn modelId="{57087E37-E81C-412D-BAFB-9AC80C650B92}" srcId="{49BF7DEE-DBA4-49A0-9B6C-886491968B39}" destId="{86543B56-430E-4F5B-A719-0EB8EC82891F}" srcOrd="1" destOrd="0" parTransId="{8761A511-1EC1-43FD-8CDE-BBAD475EC87D}" sibTransId="{2A15704E-5BFB-4CDB-946D-B5453E5C822E}"/>
    <dgm:cxn modelId="{469A213E-D3D9-458A-ACC5-BFAD9CD3D270}" type="presOf" srcId="{4C813DF7-8BBF-4BB0-AEFA-6F8C09A06625}" destId="{A04AFDF6-4F25-47DD-9DC9-6E26337C4F2C}" srcOrd="0" destOrd="0" presId="urn:microsoft.com/office/officeart/2005/8/layout/process1"/>
    <dgm:cxn modelId="{8E03DA3F-4605-40A8-A39D-DAA556846F3E}" type="presOf" srcId="{447ECFC8-2AEC-465F-9882-6213DF3A59AE}" destId="{3E091BCB-81AD-4519-9C03-896A8697FA37}" srcOrd="1" destOrd="0" presId="urn:microsoft.com/office/officeart/2005/8/layout/process1"/>
    <dgm:cxn modelId="{63422040-7443-4058-9D87-11FBC25AD868}" type="presOf" srcId="{271AA54F-75A0-4D25-B0C2-FDC8531FDFFD}" destId="{4B6F4F70-80C1-4D92-8763-705DFCDCA419}" srcOrd="0" destOrd="0" presId="urn:microsoft.com/office/officeart/2005/8/layout/process1"/>
    <dgm:cxn modelId="{4E2F5C42-1B4D-4850-B2B3-C583369F87CE}" srcId="{CCCF0B25-1073-44A8-9D05-183528F67F5A}" destId="{895514A0-B540-47C2-9C31-F418BC3301B5}" srcOrd="0" destOrd="0" parTransId="{531454A7-BB1F-4B8E-B3DF-AC5692F14D4D}" sibTransId="{B6336D02-4F41-4B98-A98B-D768223EB58C}"/>
    <dgm:cxn modelId="{ED7B6E43-3361-44C0-B2AB-FC3327B05D79}" type="presOf" srcId="{D52C88A3-7E13-41A6-969B-ED3B99818292}" destId="{DDF6650F-D32F-4946-AE56-331E71225C3F}" srcOrd="0" destOrd="3" presId="urn:microsoft.com/office/officeart/2005/8/layout/process1"/>
    <dgm:cxn modelId="{0773E946-FF99-42E5-B6CB-4EB1E190B6F4}" srcId="{49BF7DEE-DBA4-49A0-9B6C-886491968B39}" destId="{6EBF0052-BCE2-4886-91C0-9EC4AE40F1FB}" srcOrd="0" destOrd="0" parTransId="{843502E2-8656-4410-B42C-4D542BD73B41}" sibTransId="{385D8DE9-8215-4A42-B783-BFE1F90C74F9}"/>
    <dgm:cxn modelId="{882C7D51-BCB8-407B-95D6-BF43F4F0D738}" type="presOf" srcId="{895514A0-B540-47C2-9C31-F418BC3301B5}" destId="{689F9E71-C299-47B4-AF24-2F1CD76B4F0B}" srcOrd="0" destOrd="1" presId="urn:microsoft.com/office/officeart/2005/8/layout/process1"/>
    <dgm:cxn modelId="{90B0A054-BB27-40C5-AC83-3F17B0305157}" srcId="{243AE9EC-2505-405B-981C-D236C0FE3496}" destId="{CCCF0B25-1073-44A8-9D05-183528F67F5A}" srcOrd="1" destOrd="0" parTransId="{40BB4A0C-4FBE-4D64-A15E-7C243735AF1E}" sibTransId="{26B634C3-E1EC-4BC2-A3FD-AC2C119453A3}"/>
    <dgm:cxn modelId="{AC8CAA76-A0AE-4958-A9F1-953420BD3E92}" type="presOf" srcId="{447ECFC8-2AEC-465F-9882-6213DF3A59AE}" destId="{B501FC8A-5561-4F26-B8EA-6A3F4722FA57}" srcOrd="0" destOrd="0" presId="urn:microsoft.com/office/officeart/2005/8/layout/process1"/>
    <dgm:cxn modelId="{AC0CA583-CAD6-42A6-8996-6307800484BF}" type="presOf" srcId="{6EBF0052-BCE2-4886-91C0-9EC4AE40F1FB}" destId="{DDF6650F-D32F-4946-AE56-331E71225C3F}" srcOrd="0" destOrd="1" presId="urn:microsoft.com/office/officeart/2005/8/layout/process1"/>
    <dgm:cxn modelId="{2A72BC90-4A00-4786-BAEE-CAD7807364FF}" type="presOf" srcId="{60451C4F-DCD3-4A5F-A7B3-F07168DA50FA}" destId="{689F9E71-C299-47B4-AF24-2F1CD76B4F0B}" srcOrd="0" destOrd="2" presId="urn:microsoft.com/office/officeart/2005/8/layout/process1"/>
    <dgm:cxn modelId="{389C3092-64F3-40E9-9F2D-E46C8A79573D}" srcId="{243AE9EC-2505-405B-981C-D236C0FE3496}" destId="{8457D881-5932-4367-AB8E-D809B5A25495}" srcOrd="0" destOrd="0" parTransId="{DF68F4D4-72C6-456E-88F2-702F26541AEA}" sibTransId="{4C813DF7-8BBF-4BB0-AEFA-6F8C09A06625}"/>
    <dgm:cxn modelId="{329C4D9E-DF30-4CF2-8BA2-E28B2EAC27CF}" type="presOf" srcId="{CCCF0B25-1073-44A8-9D05-183528F67F5A}" destId="{689F9E71-C299-47B4-AF24-2F1CD76B4F0B}" srcOrd="0" destOrd="0" presId="urn:microsoft.com/office/officeart/2005/8/layout/process1"/>
    <dgm:cxn modelId="{06D40CA2-709C-4420-8001-DB3690821C09}" srcId="{243AE9EC-2505-405B-981C-D236C0FE3496}" destId="{49BF7DEE-DBA4-49A0-9B6C-886491968B39}" srcOrd="2" destOrd="0" parTransId="{BF876A95-E681-4338-8D2B-5C4DBF7A8F0B}" sibTransId="{447ECFC8-2AEC-465F-9882-6213DF3A59AE}"/>
    <dgm:cxn modelId="{000026A3-7618-4316-8871-2E44D0E07902}" srcId="{CCCF0B25-1073-44A8-9D05-183528F67F5A}" destId="{AE39A6B8-D5B8-4791-9F73-5CF3249DF11C}" srcOrd="2" destOrd="0" parTransId="{7FBBDE87-534B-4C86-91EF-F99F58BBA014}" sibTransId="{888804B9-2B3C-4601-BAD7-5B4845B5F8CB}"/>
    <dgm:cxn modelId="{C093F2A4-D5AB-47B9-8C47-D52C514B0003}" type="presOf" srcId="{243AE9EC-2505-405B-981C-D236C0FE3496}" destId="{E376F03E-16E8-4E1B-AFC9-4C2F46E866B0}" srcOrd="0" destOrd="0" presId="urn:microsoft.com/office/officeart/2005/8/layout/process1"/>
    <dgm:cxn modelId="{3EF3C9AD-6AA8-41F1-A9E3-243D3C803885}" srcId="{49BF7DEE-DBA4-49A0-9B6C-886491968B39}" destId="{D52C88A3-7E13-41A6-969B-ED3B99818292}" srcOrd="2" destOrd="0" parTransId="{C2B22D1F-9309-4251-A873-3B13A0181205}" sibTransId="{354BB6EC-B348-4CE9-BD84-F3BA00F8EDFA}"/>
    <dgm:cxn modelId="{F841F6C4-2BFF-43D9-8B85-FAA63792BB67}" srcId="{CCCF0B25-1073-44A8-9D05-183528F67F5A}" destId="{60451C4F-DCD3-4A5F-A7B3-F07168DA50FA}" srcOrd="1" destOrd="0" parTransId="{C429A3E4-2DE9-411D-A82C-F24DBE7B1C11}" sibTransId="{7C6FA6E1-A507-430B-A4B9-1C7E5F12072D}"/>
    <dgm:cxn modelId="{307934C6-ACF6-4E1E-AB2D-BD957E5AB0DA}" type="presOf" srcId="{49BF7DEE-DBA4-49A0-9B6C-886491968B39}" destId="{DDF6650F-D32F-4946-AE56-331E71225C3F}" srcOrd="0" destOrd="0" presId="urn:microsoft.com/office/officeart/2005/8/layout/process1"/>
    <dgm:cxn modelId="{BA53D6F7-575A-471A-AF32-5E440A4C6462}" type="presOf" srcId="{AE39A6B8-D5B8-4791-9F73-5CF3249DF11C}" destId="{689F9E71-C299-47B4-AF24-2F1CD76B4F0B}" srcOrd="0" destOrd="3" presId="urn:microsoft.com/office/officeart/2005/8/layout/process1"/>
    <dgm:cxn modelId="{B032B5F8-E6D0-4092-B1D2-B3D6C364B1C9}" type="presOf" srcId="{8457D881-5932-4367-AB8E-D809B5A25495}" destId="{C9223467-F8F3-452F-AE36-9601C0EAAECE}" srcOrd="0" destOrd="0" presId="urn:microsoft.com/office/officeart/2005/8/layout/process1"/>
    <dgm:cxn modelId="{E9EC24FD-7CE1-4DEE-8A1C-2E328D3C2BD2}" type="presOf" srcId="{26B634C3-E1EC-4BC2-A3FD-AC2C119453A3}" destId="{C97C7580-CC2A-45E0-9521-60A7D1CF663A}" srcOrd="0" destOrd="0" presId="urn:microsoft.com/office/officeart/2005/8/layout/process1"/>
    <dgm:cxn modelId="{462FAE5B-A16E-4F8E-8309-028B7D3330B4}" type="presParOf" srcId="{E376F03E-16E8-4E1B-AFC9-4C2F46E866B0}" destId="{C9223467-F8F3-452F-AE36-9601C0EAAECE}" srcOrd="0" destOrd="0" presId="urn:microsoft.com/office/officeart/2005/8/layout/process1"/>
    <dgm:cxn modelId="{D2034F03-472C-4983-997D-A0858A251B65}" type="presParOf" srcId="{E376F03E-16E8-4E1B-AFC9-4C2F46E866B0}" destId="{A04AFDF6-4F25-47DD-9DC9-6E26337C4F2C}" srcOrd="1" destOrd="0" presId="urn:microsoft.com/office/officeart/2005/8/layout/process1"/>
    <dgm:cxn modelId="{8E170B07-5F62-4F6B-B8D1-D8F67C953050}" type="presParOf" srcId="{A04AFDF6-4F25-47DD-9DC9-6E26337C4F2C}" destId="{D110A1D9-2861-40F3-9339-2A5E24D5E38B}" srcOrd="0" destOrd="0" presId="urn:microsoft.com/office/officeart/2005/8/layout/process1"/>
    <dgm:cxn modelId="{5D49AB90-B718-4CD8-9682-B4594F29B789}" type="presParOf" srcId="{E376F03E-16E8-4E1B-AFC9-4C2F46E866B0}" destId="{689F9E71-C299-47B4-AF24-2F1CD76B4F0B}" srcOrd="2" destOrd="0" presId="urn:microsoft.com/office/officeart/2005/8/layout/process1"/>
    <dgm:cxn modelId="{75AF2086-2E68-4C92-A5F5-4D1B1C8AB825}" type="presParOf" srcId="{E376F03E-16E8-4E1B-AFC9-4C2F46E866B0}" destId="{C97C7580-CC2A-45E0-9521-60A7D1CF663A}" srcOrd="3" destOrd="0" presId="urn:microsoft.com/office/officeart/2005/8/layout/process1"/>
    <dgm:cxn modelId="{E60E98C0-15CF-4B8B-B983-199574AEB145}" type="presParOf" srcId="{C97C7580-CC2A-45E0-9521-60A7D1CF663A}" destId="{F460752F-A9C9-4055-B941-278ABCFA48E4}" srcOrd="0" destOrd="0" presId="urn:microsoft.com/office/officeart/2005/8/layout/process1"/>
    <dgm:cxn modelId="{DED9B212-8A1B-449C-B577-F6D7A804DE53}" type="presParOf" srcId="{E376F03E-16E8-4E1B-AFC9-4C2F46E866B0}" destId="{DDF6650F-D32F-4946-AE56-331E71225C3F}" srcOrd="4" destOrd="0" presId="urn:microsoft.com/office/officeart/2005/8/layout/process1"/>
    <dgm:cxn modelId="{FE1BE818-7A99-409A-967A-C3E8E59DC86A}" type="presParOf" srcId="{E376F03E-16E8-4E1B-AFC9-4C2F46E866B0}" destId="{B501FC8A-5561-4F26-B8EA-6A3F4722FA57}" srcOrd="5" destOrd="0" presId="urn:microsoft.com/office/officeart/2005/8/layout/process1"/>
    <dgm:cxn modelId="{2DAC1C61-9187-451E-B040-19311052D10A}" type="presParOf" srcId="{B501FC8A-5561-4F26-B8EA-6A3F4722FA57}" destId="{3E091BCB-81AD-4519-9C03-896A8697FA37}" srcOrd="0" destOrd="0" presId="urn:microsoft.com/office/officeart/2005/8/layout/process1"/>
    <dgm:cxn modelId="{097266B5-D843-4753-8CBA-CDCA66400B4D}" type="presParOf" srcId="{E376F03E-16E8-4E1B-AFC9-4C2F46E866B0}" destId="{4B6F4F70-80C1-4D92-8763-705DFCDCA41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23467-F8F3-452F-AE36-9601C0EAAECE}">
      <dsp:nvSpPr>
        <dsp:cNvPr id="0" name=""/>
        <dsp:cNvSpPr/>
      </dsp:nvSpPr>
      <dsp:spPr>
        <a:xfrm>
          <a:off x="3917" y="1278871"/>
          <a:ext cx="1712993" cy="1220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BeforeClass</a:t>
          </a:r>
          <a:endParaRPr lang="zh-TW" altLang="en-US" sz="1800" kern="1200" dirty="0"/>
        </a:p>
      </dsp:txBody>
      <dsp:txXfrm>
        <a:off x="39664" y="1314618"/>
        <a:ext cx="1641499" cy="1149013"/>
      </dsp:txXfrm>
    </dsp:sp>
    <dsp:sp modelId="{A04AFDF6-4F25-47DD-9DC9-6E26337C4F2C}">
      <dsp:nvSpPr>
        <dsp:cNvPr id="0" name=""/>
        <dsp:cNvSpPr/>
      </dsp:nvSpPr>
      <dsp:spPr>
        <a:xfrm>
          <a:off x="1888210" y="1676713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1888210" y="1761677"/>
        <a:ext cx="254208" cy="254894"/>
      </dsp:txXfrm>
    </dsp:sp>
    <dsp:sp modelId="{689F9E71-C299-47B4-AF24-2F1CD76B4F0B}">
      <dsp:nvSpPr>
        <dsp:cNvPr id="0" name=""/>
        <dsp:cNvSpPr/>
      </dsp:nvSpPr>
      <dsp:spPr>
        <a:xfrm>
          <a:off x="2402108" y="1278871"/>
          <a:ext cx="1712993" cy="1220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TestCase1</a:t>
          </a:r>
          <a:endParaRPr lang="zh-TW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zh-TW" sz="1400" kern="1200" dirty="0"/>
            <a:t>Before</a:t>
          </a:r>
          <a:endParaRPr lang="zh-TW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zh-TW" sz="1400" kern="1200" dirty="0"/>
            <a:t>TestCase1@Test</a:t>
          </a:r>
          <a:endParaRPr lang="zh-TW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zh-TW" sz="1400" kern="1200" dirty="0"/>
            <a:t>After</a:t>
          </a:r>
          <a:endParaRPr lang="zh-TW" altLang="en-US" sz="1400" kern="1200" dirty="0"/>
        </a:p>
      </dsp:txBody>
      <dsp:txXfrm>
        <a:off x="2437855" y="1314618"/>
        <a:ext cx="1641499" cy="1149013"/>
      </dsp:txXfrm>
    </dsp:sp>
    <dsp:sp modelId="{C97C7580-CC2A-45E0-9521-60A7D1CF663A}">
      <dsp:nvSpPr>
        <dsp:cNvPr id="0" name=""/>
        <dsp:cNvSpPr/>
      </dsp:nvSpPr>
      <dsp:spPr>
        <a:xfrm>
          <a:off x="4286400" y="1676713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4286400" y="1761677"/>
        <a:ext cx="254208" cy="254894"/>
      </dsp:txXfrm>
    </dsp:sp>
    <dsp:sp modelId="{DDF6650F-D32F-4946-AE56-331E71225C3F}">
      <dsp:nvSpPr>
        <dsp:cNvPr id="0" name=""/>
        <dsp:cNvSpPr/>
      </dsp:nvSpPr>
      <dsp:spPr>
        <a:xfrm>
          <a:off x="4800298" y="1278871"/>
          <a:ext cx="1712993" cy="1220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/>
            <a:t>TestCase2</a:t>
          </a:r>
          <a:endParaRPr lang="zh-TW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zh-TW" sz="1400" kern="1200" dirty="0"/>
            <a:t>Before</a:t>
          </a:r>
          <a:endParaRPr lang="zh-TW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zh-TW" sz="1400" kern="1200" dirty="0"/>
            <a:t>TestCase2@Test</a:t>
          </a:r>
          <a:endParaRPr lang="zh-TW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zh-TW" sz="1400" kern="1200" dirty="0"/>
            <a:t>After</a:t>
          </a:r>
          <a:endParaRPr lang="zh-TW" altLang="en-US" sz="1400" kern="1200" dirty="0"/>
        </a:p>
      </dsp:txBody>
      <dsp:txXfrm>
        <a:off x="4836045" y="1314618"/>
        <a:ext cx="1641499" cy="1149013"/>
      </dsp:txXfrm>
    </dsp:sp>
    <dsp:sp modelId="{B501FC8A-5561-4F26-B8EA-6A3F4722FA57}">
      <dsp:nvSpPr>
        <dsp:cNvPr id="0" name=""/>
        <dsp:cNvSpPr/>
      </dsp:nvSpPr>
      <dsp:spPr>
        <a:xfrm>
          <a:off x="6684591" y="1676713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6684591" y="1761677"/>
        <a:ext cx="254208" cy="254894"/>
      </dsp:txXfrm>
    </dsp:sp>
    <dsp:sp modelId="{4B6F4F70-80C1-4D92-8763-705DFCDCA419}">
      <dsp:nvSpPr>
        <dsp:cNvPr id="0" name=""/>
        <dsp:cNvSpPr/>
      </dsp:nvSpPr>
      <dsp:spPr>
        <a:xfrm>
          <a:off x="7198488" y="1278871"/>
          <a:ext cx="1712993" cy="1220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AfterClass</a:t>
          </a:r>
          <a:endParaRPr lang="zh-TW" altLang="en-US" sz="1800" kern="1200" dirty="0"/>
        </a:p>
      </dsp:txBody>
      <dsp:txXfrm>
        <a:off x="7234235" y="1314618"/>
        <a:ext cx="1641499" cy="1149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2F5D6-32A1-41F0-89F7-FB82B07C56EF}" type="datetimeFigureOut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F3868-D763-4C0C-B18C-BFC33B15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7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F3868-D763-4C0C-B18C-BFC33B154CB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42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F3868-D763-4C0C-B18C-BFC33B154CB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88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@TEST </a:t>
            </a:r>
            <a:r>
              <a:rPr lang="zh-TW" altLang="en-US" dirty="0"/>
              <a:t>下方的</a:t>
            </a:r>
            <a:r>
              <a:rPr lang="en-US" altLang="zh-TW" dirty="0"/>
              <a:t>Public Void</a:t>
            </a:r>
            <a:r>
              <a:rPr lang="zh-TW" altLang="en-US" dirty="0"/>
              <a:t>為測試案例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@BEFORE </a:t>
            </a:r>
            <a:r>
              <a:rPr lang="zh-TW" altLang="en-US" dirty="0"/>
              <a:t>下方的</a:t>
            </a:r>
            <a:r>
              <a:rPr lang="en-US" altLang="zh-TW" dirty="0"/>
              <a:t>Public Void</a:t>
            </a:r>
            <a:r>
              <a:rPr lang="zh-TW" altLang="en-US" dirty="0"/>
              <a:t>為測試案例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@BEFORECLASS </a:t>
            </a:r>
            <a:r>
              <a:rPr lang="zh-TW" altLang="en-US" dirty="0"/>
              <a:t>下方的</a:t>
            </a:r>
            <a:r>
              <a:rPr lang="en-US" altLang="zh-TW" dirty="0"/>
              <a:t>Public Void</a:t>
            </a:r>
            <a:r>
              <a:rPr lang="zh-TW" altLang="en-US" dirty="0"/>
              <a:t>為測試案例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@AFTER </a:t>
            </a:r>
            <a:r>
              <a:rPr lang="zh-TW" altLang="en-US" dirty="0"/>
              <a:t>下方的</a:t>
            </a:r>
            <a:r>
              <a:rPr lang="en-US" altLang="zh-TW" dirty="0"/>
              <a:t>Public Void</a:t>
            </a:r>
            <a:r>
              <a:rPr lang="zh-TW" altLang="en-US" dirty="0"/>
              <a:t>為測試案例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@AFTERCLASS </a:t>
            </a:r>
            <a:r>
              <a:rPr lang="zh-TW" altLang="en-US" dirty="0"/>
              <a:t>下方的</a:t>
            </a:r>
            <a:r>
              <a:rPr lang="en-US" altLang="zh-TW" dirty="0"/>
              <a:t>Public Void</a:t>
            </a:r>
            <a:r>
              <a:rPr lang="zh-TW" altLang="en-US" dirty="0"/>
              <a:t>為測試案例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F3868-D763-4C0C-B18C-BFC33B154CB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67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1E07-B995-4C27-8F9C-CF5D7F3A4937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2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511-FDD7-4423-9A62-8B534B8BC17B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6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F0C7-6DB4-4BD4-8BA5-47495E2C5D72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405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4635-4EC1-4B36-B058-40691291F389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408D-3F98-4022-80F6-7B57C3CE9356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71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E60F-4AEF-4047-97C5-521B5E09D5F2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72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A84-F063-44BE-AB16-49E0A6F740A3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21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8159-33F8-4A57-A156-0A012CBDD3B4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03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BCB7-CB59-4ED5-82CA-D10358781624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08F2-5165-4DE1-8A8C-CD54F179E907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80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0008-CEAF-4843-9655-437423452ED8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3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28B-B95E-4385-AE1C-21C7778EBE6C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23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BABA-4ADD-400D-B867-E0EAC85EA27C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0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1EC2-4A79-429E-82A9-9583AE788E80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19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F3F6-C7DD-4E5D-B876-5DEB1F48A620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67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6D85-D919-42F5-8F78-14B65D6C5A01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72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A57B-9708-47A4-BAEA-253A00435F04}" type="datetime1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C8E0FC-D127-4277-B70B-4839424EF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33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otn-pub/java/jdk/8u144-b01/090f390dda5b47b9b721c7dfaa008135/jdk-8u144-macosx-x64.dmg" TargetMode="External"/><Relationship Id="rId2" Type="http://schemas.openxmlformats.org/officeDocument/2006/relationships/hyperlink" Target="http://download.oracle.com/otn-pub/java/jdk/8u144-b01/090f390dda5b47b9b721c7dfaa008135/jdk-8u144-windows-x64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clipse.org/downloads/" TargetMode="External"/><Relationship Id="rId4" Type="http://schemas.openxmlformats.org/officeDocument/2006/relationships/hyperlink" Target="http://download.oracle.com/otn-pub/java/jdk/8u144-b01/090f390dda5b47b9b721c7dfaa008135/jdk-8u144-linux-x64.rp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9068" y="2514600"/>
            <a:ext cx="9698679" cy="2262781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JUnit</a:t>
            </a:r>
            <a:endParaRPr lang="zh-TW" altLang="zh-TW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29492" y="4777379"/>
            <a:ext cx="9678255" cy="1741408"/>
          </a:xfrm>
        </p:spPr>
        <p:txBody>
          <a:bodyPr>
            <a:normAutofit/>
          </a:bodyPr>
          <a:lstStyle/>
          <a:p>
            <a:endParaRPr lang="en-US" altLang="zh-TW" sz="2400" b="1" dirty="0"/>
          </a:p>
          <a:p>
            <a:pPr fontAlgn="ctr"/>
            <a:r>
              <a:rPr lang="en-US" altLang="zh-TW" sz="2400" dirty="0"/>
              <a:t>Jia Ying Wang</a:t>
            </a:r>
          </a:p>
          <a:p>
            <a:pPr fontAlgn="ctr"/>
            <a:r>
              <a:rPr lang="en-US" altLang="zh-TW" sz="2400" dirty="0"/>
              <a:t>																	2017/10/5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BABE7-A2D0-4D64-A266-A7287016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9418099" cy="1280890"/>
          </a:xfrm>
        </p:spPr>
        <p:txBody>
          <a:bodyPr/>
          <a:lstStyle/>
          <a:p>
            <a:r>
              <a:rPr lang="en-US" altLang="zh-TW" dirty="0"/>
              <a:t>Close Welcome Page &amp; Create Package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3896394-451B-4691-972A-C097CA74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95" y="1666875"/>
            <a:ext cx="5964880" cy="418675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D3C49-8DC7-4F32-B85B-F7095CAF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5D36AD-2AF0-461B-9A33-2FF5AB339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2036225"/>
            <a:ext cx="44862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0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0986C-F714-4127-8A8C-8588AF64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C435A6-A763-45E2-A688-0CF3A06C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AA7309-3CA6-4AB7-9EBF-F3563EED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AA67BB-C075-4A1C-8828-5D15CCF44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8" y="1957199"/>
            <a:ext cx="6190297" cy="447866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2F8A4CE-092F-4024-AB97-E23B5BAD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565" y="1957199"/>
            <a:ext cx="4100094" cy="44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6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D2F81-6885-48E8-9BB3-1827EB03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Code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7ADF4F-C67F-4DBA-A894-D943273D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23BB94C-E2B5-4238-B73C-CD042D10D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176" y="2085960"/>
            <a:ext cx="7880414" cy="41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0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2DB3-9C78-4A79-A051-514684E0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Test Case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459954-9853-400B-9BA2-F97E00EF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C3AE5834-DB25-4D71-9BDF-A4995856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7B4885A-33E3-4023-AACD-AAE895D4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12" y="1591090"/>
            <a:ext cx="6096000" cy="50918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730C5EE-3608-4F6E-8559-F4D52EE0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50" y="1245870"/>
            <a:ext cx="4963790" cy="54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0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F8FB2-48D8-4F2D-AAD3-73405E50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717" y="624110"/>
            <a:ext cx="4226213" cy="1280890"/>
          </a:xfrm>
        </p:spPr>
        <p:txBody>
          <a:bodyPr>
            <a:normAutofit/>
          </a:bodyPr>
          <a:lstStyle/>
          <a:p>
            <a:r>
              <a:rPr lang="en-US" altLang="zh-TW" dirty="0"/>
              <a:t>Create Test Case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A87A3-9E54-4F1A-83AF-8CB5FB84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004" y="2133600"/>
            <a:ext cx="3637852" cy="37776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Annotations</a:t>
            </a:r>
          </a:p>
          <a:p>
            <a:pPr lvl="1"/>
            <a:r>
              <a:rPr lang="en-US" altLang="zh-TW" dirty="0"/>
              <a:t>@Test -</a:t>
            </a:r>
            <a:r>
              <a:rPr lang="zh-TW" altLang="en-US" dirty="0"/>
              <a:t> </a:t>
            </a:r>
            <a:r>
              <a:rPr lang="en-US" altLang="zh-TW" dirty="0"/>
              <a:t>Test Case Method</a:t>
            </a:r>
          </a:p>
          <a:p>
            <a:pPr lvl="1"/>
            <a:r>
              <a:rPr lang="en-US" altLang="zh-TW" dirty="0"/>
              <a:t>@Before – Executed once before each unit test method</a:t>
            </a:r>
          </a:p>
          <a:p>
            <a:pPr lvl="1"/>
            <a:r>
              <a:rPr lang="en-US" altLang="zh-TW" dirty="0"/>
              <a:t>@After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Executed once after each unit test method</a:t>
            </a:r>
          </a:p>
          <a:p>
            <a:pPr lvl="1"/>
            <a:r>
              <a:rPr lang="en-US" altLang="zh-TW" dirty="0"/>
              <a:t>@</a:t>
            </a:r>
            <a:r>
              <a:rPr lang="en-US" altLang="zh-TW" dirty="0" err="1"/>
              <a:t>BeforeClass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Executed once before unit test</a:t>
            </a:r>
          </a:p>
          <a:p>
            <a:pPr lvl="1"/>
            <a:r>
              <a:rPr lang="en-US" altLang="zh-TW" dirty="0"/>
              <a:t>@</a:t>
            </a:r>
            <a:r>
              <a:rPr lang="en-US" altLang="zh-TW" dirty="0" err="1"/>
              <a:t>AfterClass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Executed once after unit test</a:t>
            </a:r>
          </a:p>
          <a:p>
            <a:pPr lvl="1"/>
            <a:r>
              <a:rPr lang="en-US" altLang="zh-TW" dirty="0"/>
              <a:t>@Ignore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The method which below this annotation should be ignored unit test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259873-81DD-46A8-A525-33CB9E04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C8E0FC-D127-4277-B70B-4839424EFFE2}" type="slidenum">
              <a:rPr lang="zh-TW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zh-TW" altLang="en-US" sz="19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BBE418-E90B-49DE-9BC2-8B06946C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994" y="970344"/>
            <a:ext cx="5578295" cy="52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2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EE751-BFB9-4B3A-BE6D-15B4C9EE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Annotations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577596BB-9864-4B43-AF77-992D6E5BB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7284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C702E4-120B-4E1A-B715-53F8BF3D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3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5481D-6D13-4A24-9488-90BBC4CD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5BCE0B-5F51-45A3-8101-36D4948E0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1"/>
            <a:ext cx="8915400" cy="50077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b="1" dirty="0"/>
              <a:t>void </a:t>
            </a:r>
            <a:r>
              <a:rPr lang="en-US" altLang="zh-TW" b="1" dirty="0" err="1"/>
              <a:t>assertEquals</a:t>
            </a:r>
            <a:r>
              <a:rPr lang="zh-TW" altLang="zh-TW" b="1" dirty="0"/>
              <a:t>（</a:t>
            </a:r>
            <a:r>
              <a:rPr lang="en-US" altLang="zh-TW" b="1" dirty="0" err="1"/>
              <a:t>boolean</a:t>
            </a:r>
            <a:r>
              <a:rPr lang="en-US" altLang="zh-TW" b="1" dirty="0"/>
              <a:t> expected,  </a:t>
            </a:r>
            <a:r>
              <a:rPr lang="en-US" altLang="zh-TW" b="1" dirty="0" err="1"/>
              <a:t>boolean</a:t>
            </a:r>
            <a:r>
              <a:rPr lang="en-US" altLang="zh-TW" b="1" dirty="0"/>
              <a:t> actual</a:t>
            </a:r>
            <a:r>
              <a:rPr lang="zh-TW" altLang="zh-TW" b="1" dirty="0"/>
              <a:t>）</a:t>
            </a:r>
            <a:endParaRPr lang="en-US" altLang="zh-TW" b="1" dirty="0"/>
          </a:p>
          <a:p>
            <a:pPr lvl="1"/>
            <a:r>
              <a:rPr lang="en-US" altLang="zh-TW" dirty="0"/>
              <a:t>Asserts that two Variable or equation are equal</a:t>
            </a:r>
            <a:endParaRPr lang="en-US" altLang="zh-TW" b="1" dirty="0"/>
          </a:p>
          <a:p>
            <a:r>
              <a:rPr lang="en-US" altLang="zh-TW" b="1" dirty="0"/>
              <a:t>void </a:t>
            </a:r>
            <a:r>
              <a:rPr lang="en-US" altLang="zh-TW" b="1" dirty="0" err="1"/>
              <a:t>assertTrue</a:t>
            </a:r>
            <a:r>
              <a:rPr lang="zh-TW" altLang="zh-TW" b="1" dirty="0"/>
              <a:t>（</a:t>
            </a:r>
            <a:r>
              <a:rPr lang="en-US" altLang="zh-TW" b="1" dirty="0" err="1"/>
              <a:t>boolean</a:t>
            </a:r>
            <a:r>
              <a:rPr lang="en-US" altLang="zh-TW" b="1" dirty="0"/>
              <a:t> expected,  </a:t>
            </a:r>
            <a:r>
              <a:rPr lang="en-US" altLang="zh-TW" b="1" dirty="0" err="1"/>
              <a:t>boolean</a:t>
            </a:r>
            <a:r>
              <a:rPr lang="en-US" altLang="zh-TW" b="1" dirty="0"/>
              <a:t> actual</a:t>
            </a:r>
            <a:r>
              <a:rPr lang="zh-TW" altLang="zh-TW" b="1" dirty="0"/>
              <a:t>）</a:t>
            </a:r>
            <a:endParaRPr lang="en-US" altLang="zh-TW" b="1" dirty="0"/>
          </a:p>
          <a:p>
            <a:pPr lvl="1"/>
            <a:r>
              <a:rPr lang="en-US" altLang="zh-TW" dirty="0"/>
              <a:t>Asserts that a condition is true</a:t>
            </a:r>
            <a:endParaRPr lang="en-US" altLang="zh-TW" b="1" dirty="0"/>
          </a:p>
          <a:p>
            <a:r>
              <a:rPr lang="en-US" altLang="zh-TW" b="1" dirty="0"/>
              <a:t>void </a:t>
            </a:r>
            <a:r>
              <a:rPr lang="en-US" altLang="zh-TW" b="1" dirty="0" err="1"/>
              <a:t>assertFalse</a:t>
            </a:r>
            <a:r>
              <a:rPr lang="zh-TW" altLang="zh-TW" b="1" dirty="0"/>
              <a:t>（</a:t>
            </a:r>
            <a:r>
              <a:rPr lang="en-US" altLang="zh-TW" b="1" dirty="0" err="1"/>
              <a:t>boolean</a:t>
            </a:r>
            <a:r>
              <a:rPr lang="en-US" altLang="zh-TW" b="1" dirty="0"/>
              <a:t> condition</a:t>
            </a:r>
            <a:r>
              <a:rPr lang="zh-TW" altLang="zh-TW" b="1" dirty="0"/>
              <a:t>）</a:t>
            </a:r>
            <a:endParaRPr lang="en-US" altLang="zh-TW" b="1" dirty="0"/>
          </a:p>
          <a:p>
            <a:pPr lvl="1"/>
            <a:r>
              <a:rPr lang="en-US" altLang="zh-TW" dirty="0"/>
              <a:t>Asserts that a condition is false</a:t>
            </a:r>
          </a:p>
          <a:p>
            <a:r>
              <a:rPr lang="en-US" altLang="zh-TW" b="1" dirty="0"/>
              <a:t>void </a:t>
            </a:r>
            <a:r>
              <a:rPr lang="en-US" altLang="zh-TW" b="1" dirty="0" err="1"/>
              <a:t>assertNotNull</a:t>
            </a:r>
            <a:r>
              <a:rPr lang="zh-TW" altLang="zh-TW" b="1" dirty="0"/>
              <a:t>（</a:t>
            </a:r>
            <a:r>
              <a:rPr lang="en-US" altLang="zh-TW" b="1" dirty="0"/>
              <a:t>Object </a:t>
            </a:r>
            <a:r>
              <a:rPr lang="en-US" altLang="zh-TW" b="1" dirty="0" err="1"/>
              <a:t>object</a:t>
            </a:r>
            <a:r>
              <a:rPr lang="zh-TW" altLang="zh-TW" b="1" dirty="0"/>
              <a:t>）</a:t>
            </a:r>
            <a:endParaRPr lang="en-US" altLang="zh-TW" b="1" dirty="0"/>
          </a:p>
          <a:p>
            <a:pPr lvl="1"/>
            <a:r>
              <a:rPr lang="en-US" altLang="zh-TW" dirty="0"/>
              <a:t>Asserts that an object isn't null</a:t>
            </a:r>
            <a:endParaRPr lang="en-US" altLang="zh-TW" b="1" dirty="0"/>
          </a:p>
          <a:p>
            <a:r>
              <a:rPr lang="en-US" altLang="zh-TW" b="1" dirty="0"/>
              <a:t>void </a:t>
            </a:r>
            <a:r>
              <a:rPr lang="en-US" altLang="zh-TW" b="1" dirty="0" err="1"/>
              <a:t>assertNull</a:t>
            </a:r>
            <a:r>
              <a:rPr lang="zh-TW" altLang="zh-TW" b="1" dirty="0"/>
              <a:t>（</a:t>
            </a:r>
            <a:r>
              <a:rPr lang="en-US" altLang="zh-TW" b="1" dirty="0"/>
              <a:t>Object </a:t>
            </a:r>
            <a:r>
              <a:rPr lang="en-US" altLang="zh-TW" b="1" dirty="0" err="1"/>
              <a:t>object</a:t>
            </a:r>
            <a:r>
              <a:rPr lang="zh-TW" altLang="zh-TW" b="1" dirty="0"/>
              <a:t>）</a:t>
            </a:r>
            <a:endParaRPr lang="en-US" altLang="zh-TW" b="1" dirty="0"/>
          </a:p>
          <a:p>
            <a:pPr lvl="1"/>
            <a:r>
              <a:rPr lang="en-US" altLang="zh-TW" dirty="0"/>
              <a:t>Asserts that an object is null</a:t>
            </a:r>
            <a:endParaRPr lang="en-US" altLang="zh-TW" b="1" dirty="0"/>
          </a:p>
          <a:p>
            <a:r>
              <a:rPr lang="en-US" altLang="zh-TW" b="1" dirty="0"/>
              <a:t>void </a:t>
            </a:r>
            <a:r>
              <a:rPr lang="en-US" altLang="zh-TW" b="1" dirty="0" err="1"/>
              <a:t>assertSame</a:t>
            </a:r>
            <a:r>
              <a:rPr lang="zh-TW" altLang="zh-TW" b="1" dirty="0"/>
              <a:t>（</a:t>
            </a:r>
            <a:r>
              <a:rPr lang="en-US" altLang="zh-TW" b="1" dirty="0" err="1"/>
              <a:t>boolean</a:t>
            </a:r>
            <a:r>
              <a:rPr lang="en-US" altLang="zh-TW" b="1" dirty="0"/>
              <a:t> condition</a:t>
            </a:r>
            <a:r>
              <a:rPr lang="zh-TW" altLang="zh-TW" b="1" dirty="0"/>
              <a:t>）</a:t>
            </a:r>
            <a:endParaRPr lang="en-US" altLang="zh-TW" b="1" dirty="0"/>
          </a:p>
          <a:p>
            <a:pPr lvl="1"/>
            <a:r>
              <a:rPr lang="en-US" altLang="zh-TW" dirty="0"/>
              <a:t>Asserts that two objects refer to the same object</a:t>
            </a:r>
            <a:endParaRPr lang="en-US" altLang="zh-TW" b="1" dirty="0"/>
          </a:p>
          <a:p>
            <a:r>
              <a:rPr lang="en-US" altLang="zh-TW" b="1" dirty="0"/>
              <a:t>void </a:t>
            </a:r>
            <a:r>
              <a:rPr lang="en-US" altLang="zh-TW" b="1" dirty="0" err="1"/>
              <a:t>assertNotSame</a:t>
            </a:r>
            <a:r>
              <a:rPr lang="zh-TW" altLang="zh-TW" b="1" dirty="0"/>
              <a:t>（</a:t>
            </a:r>
            <a:r>
              <a:rPr lang="en-US" altLang="zh-TW" b="1" dirty="0" err="1"/>
              <a:t>boolean</a:t>
            </a:r>
            <a:r>
              <a:rPr lang="en-US" altLang="zh-TW" b="1" dirty="0"/>
              <a:t> condition</a:t>
            </a:r>
            <a:r>
              <a:rPr lang="zh-TW" altLang="zh-TW" b="1" dirty="0"/>
              <a:t>）</a:t>
            </a:r>
            <a:endParaRPr lang="en-US" altLang="zh-TW" b="1" dirty="0"/>
          </a:p>
          <a:p>
            <a:pPr lvl="1"/>
            <a:r>
              <a:rPr lang="en-US" altLang="zh-TW" dirty="0"/>
              <a:t>Asserts that two objects do not refer to the same object</a:t>
            </a:r>
            <a:endParaRPr lang="en-US" altLang="zh-TW" b="1" dirty="0"/>
          </a:p>
          <a:p>
            <a:r>
              <a:rPr lang="en-US" altLang="zh-TW" b="1" dirty="0"/>
              <a:t>void </a:t>
            </a:r>
            <a:r>
              <a:rPr lang="en-US" altLang="zh-TW" b="1" dirty="0" err="1"/>
              <a:t>assertArrayEquals</a:t>
            </a:r>
            <a:r>
              <a:rPr lang="zh-TW" altLang="zh-TW" b="1" dirty="0"/>
              <a:t>（</a:t>
            </a:r>
            <a:r>
              <a:rPr lang="en-US" altLang="zh-TW" b="1" dirty="0" err="1"/>
              <a:t>expectedArray</a:t>
            </a:r>
            <a:r>
              <a:rPr lang="en-US" altLang="zh-TW" b="1" dirty="0"/>
              <a:t>,  </a:t>
            </a:r>
            <a:r>
              <a:rPr lang="en-US" altLang="zh-TW" b="1" dirty="0" err="1"/>
              <a:t>resultArray</a:t>
            </a:r>
            <a:r>
              <a:rPr lang="zh-TW" altLang="zh-TW" b="1" dirty="0"/>
              <a:t>）</a:t>
            </a:r>
            <a:endParaRPr lang="en-US" altLang="zh-TW" b="1" dirty="0"/>
          </a:p>
          <a:p>
            <a:pPr lvl="1"/>
            <a:r>
              <a:rPr lang="en-US" altLang="zh-TW" dirty="0"/>
              <a:t>Asserts that two </a:t>
            </a:r>
            <a:r>
              <a:rPr lang="en-US" altLang="zh-TW" dirty="0" err="1"/>
              <a:t>int</a:t>
            </a:r>
            <a:r>
              <a:rPr lang="en-US" altLang="zh-TW" dirty="0"/>
              <a:t> arrays are equal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4667C-3551-46C4-8984-2E283CCA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25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94EE8-91FC-40C2-A176-B7791A02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Testing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A9C94A-CECC-4161-8307-83F79A0E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0F24FEB-EACD-40FD-BBAD-B7913D4E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D59AE4-7FE5-418F-9BB9-8452515D4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19" y="1567737"/>
            <a:ext cx="6875352" cy="51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0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F0F51-86B9-4B73-85CF-099563EF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193261"/>
          </a:xfrm>
        </p:spPr>
        <p:txBody>
          <a:bodyPr>
            <a:normAutofit/>
          </a:bodyPr>
          <a:lstStyle/>
          <a:p>
            <a:r>
              <a:rPr lang="en-US" altLang="zh-TW" dirty="0"/>
              <a:t>If encountering an error…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93FD16-EBBF-4CCB-A4CE-A82EF486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C8E0FC-D127-4277-B70B-4839424EFFE2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B933D2D-1308-440C-AF5F-34A65350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553" y="2586307"/>
            <a:ext cx="4306364" cy="2528994"/>
          </a:xfrm>
          <a:prstGeom prst="rect">
            <a:avLst/>
          </a:prstGeo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96495D6-1A7E-43F9-81FC-99FE3F1DB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390" y="1966621"/>
            <a:ext cx="7503650" cy="44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5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DD170-E443-44BD-A71D-3FD67293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F2E969-7CE7-4CCB-A7FF-F64E6C8BF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JUnit to test sin,   cos and tan method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0D0665-98DB-40A6-B0E7-B2E64671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026" name="Picture 2" descr="https://upload.wikimedia.org/wikipedia/commons/thumb/7/7e/Trigonometry_triangle.svg/440px-Trigonometry_triangle.svg.png">
            <a:extLst>
              <a:ext uri="{FF2B5EF4-FFF2-40B4-BE49-F238E27FC236}">
                <a16:creationId xmlns:a16="http://schemas.microsoft.com/office/drawing/2014/main" id="{E393E3E5-84AF-4C3B-BDA4-041F3206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912" y="2457082"/>
            <a:ext cx="3783750" cy="37837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095F84E-6280-4343-92AE-66D876AF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12" y="3044197"/>
            <a:ext cx="58864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5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F7477-0F91-4D36-8774-9F58A473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6BDAC-AD67-41D7-A806-9A79DE48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Latest JDK</a:t>
            </a:r>
          </a:p>
          <a:p>
            <a:pPr lvl="1"/>
            <a:r>
              <a:rPr lang="en-US" altLang="zh-TW" dirty="0"/>
              <a:t>Windows 	</a:t>
            </a:r>
            <a:r>
              <a:rPr lang="en-US" altLang="zh-TW" dirty="0">
                <a:hlinkClick r:id="rId2"/>
              </a:rPr>
              <a:t>http://download.oracle.com/otn-pub/java/jdk/8u144-b01/090f390dda5b47b9b721c7dfaa008135/jdk-8u144-windows-x64.exe</a:t>
            </a:r>
            <a:endParaRPr lang="en-US" altLang="zh-TW" dirty="0"/>
          </a:p>
          <a:p>
            <a:pPr lvl="1"/>
            <a:r>
              <a:rPr lang="en-US" altLang="zh-TW" dirty="0"/>
              <a:t>macOS	</a:t>
            </a:r>
            <a:r>
              <a:rPr lang="en-US" altLang="zh-TW" dirty="0">
                <a:hlinkClick r:id="rId3"/>
              </a:rPr>
              <a:t>http://download.oracle.com/otn-pub/java/jdk/8u144-b01/090f390dda5b47b9b721c7dfaa008135/jdk-8u144-macosx-x64.dmg</a:t>
            </a:r>
            <a:endParaRPr lang="en-US" altLang="zh-TW" dirty="0"/>
          </a:p>
          <a:p>
            <a:pPr lvl="1"/>
            <a:r>
              <a:rPr lang="en-US" altLang="zh-TW" dirty="0"/>
              <a:t>Linux		</a:t>
            </a:r>
            <a:r>
              <a:rPr lang="en-US" altLang="zh-TW" dirty="0">
                <a:hlinkClick r:id="rId4"/>
              </a:rPr>
              <a:t>http://download.oracle.com/otn-pub/java/jdk/8u144-b01/090f390dda5b47b9b721c7dfaa008135/jdk-8u144-linux-x64.rpm</a:t>
            </a:r>
            <a:endParaRPr lang="en-US" altLang="zh-TW" dirty="0"/>
          </a:p>
          <a:p>
            <a:r>
              <a:rPr lang="en-US" altLang="zh-TW" dirty="0"/>
              <a:t>Latest Eclipse</a:t>
            </a:r>
          </a:p>
          <a:p>
            <a:pPr lvl="1"/>
            <a:r>
              <a:rPr lang="en-US" altLang="zh-TW" dirty="0">
                <a:hlinkClick r:id="rId5"/>
              </a:rPr>
              <a:t>https://www.eclipse.org/downloads/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C8C009-3E33-485F-8B88-9679C8D4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43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33D63-1972-4A82-924A-52F6A4CC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en-US" altLang="zh-TW" sz="2000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94FA8-516C-4CD0-8FAF-6F654BF2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1148"/>
            <a:ext cx="8915400" cy="4447953"/>
          </a:xfrm>
        </p:spPr>
        <p:txBody>
          <a:bodyPr>
            <a:noAutofit/>
          </a:bodyPr>
          <a:lstStyle/>
          <a:p>
            <a:r>
              <a:rPr lang="en-US" altLang="zh-TW" dirty="0"/>
              <a:t>sin</a:t>
            </a:r>
          </a:p>
          <a:p>
            <a:pPr lvl="1"/>
            <a:r>
              <a:rPr lang="en-US" altLang="zh-TW" dirty="0"/>
              <a:t>Input						Output</a:t>
            </a:r>
          </a:p>
          <a:p>
            <a:pPr lvl="2"/>
            <a:r>
              <a:rPr lang="en-US" altLang="zh-TW" dirty="0"/>
              <a:t>1,  2 						0.5</a:t>
            </a:r>
          </a:p>
          <a:p>
            <a:pPr lvl="2"/>
            <a:r>
              <a:rPr lang="en-US" altLang="zh-TW" dirty="0"/>
              <a:t>2,  1						“Error!” string message</a:t>
            </a:r>
          </a:p>
          <a:p>
            <a:r>
              <a:rPr lang="en-US" altLang="zh-TW" dirty="0"/>
              <a:t>cos</a:t>
            </a:r>
          </a:p>
          <a:p>
            <a:pPr lvl="1"/>
            <a:r>
              <a:rPr lang="en-US" altLang="zh-TW" dirty="0"/>
              <a:t>Input 						 Output</a:t>
            </a:r>
          </a:p>
          <a:p>
            <a:pPr lvl="2"/>
            <a:r>
              <a:rPr lang="en-US" altLang="zh-TW" dirty="0"/>
              <a:t>0.3,  0.5						0.6</a:t>
            </a:r>
          </a:p>
          <a:p>
            <a:pPr lvl="2"/>
            <a:r>
              <a:rPr lang="en-US" altLang="zh-TW" dirty="0"/>
              <a:t>1,  2 						0.5</a:t>
            </a:r>
          </a:p>
          <a:p>
            <a:pPr lvl="2"/>
            <a:r>
              <a:rPr lang="en-US" altLang="zh-TW" dirty="0"/>
              <a:t>-3,  -1						“Error!” string message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570C07-1929-483A-ABB8-1DC75404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11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9F45C-CDFE-43E7-B7FC-40C0CED9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en-US" altLang="zh-TW" sz="2000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9D08C-92D7-4834-A21D-0A5279CC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tan</a:t>
            </a:r>
          </a:p>
          <a:p>
            <a:pPr lvl="1"/>
            <a:r>
              <a:rPr lang="en-US" altLang="zh-TW" sz="1800" dirty="0"/>
              <a:t>Input						Output</a:t>
            </a:r>
          </a:p>
          <a:p>
            <a:pPr lvl="2"/>
            <a:r>
              <a:rPr lang="en-US" altLang="zh-TW" sz="1600" dirty="0"/>
              <a:t>0.3,  0.5					0.6</a:t>
            </a:r>
          </a:p>
          <a:p>
            <a:pPr lvl="2"/>
            <a:r>
              <a:rPr lang="en-US" altLang="zh-TW" sz="1600" dirty="0"/>
              <a:t>1, 0						“Not defined”</a:t>
            </a:r>
            <a:r>
              <a:rPr lang="zh-TW" altLang="en-US" sz="1600" dirty="0"/>
              <a:t> </a:t>
            </a:r>
            <a:r>
              <a:rPr lang="en-US" altLang="zh-TW" sz="1600" dirty="0"/>
              <a:t>string message</a:t>
            </a:r>
          </a:p>
          <a:p>
            <a:pPr lvl="2"/>
            <a:r>
              <a:rPr lang="en-US" altLang="zh-TW" sz="1600" dirty="0"/>
              <a:t>2, 1						“Error!” string message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BE690C-4D83-40C1-A126-2140C6C5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75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AFD91-9CC3-4C12-9CFD-2886AADB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2FA4BA-05C3-42EF-9394-5C0E73DA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altLang="zh-TW" dirty="0"/>
              <a:t>Create project named “Lab1” and package “</a:t>
            </a:r>
            <a:r>
              <a:rPr lang="en-US" altLang="zh-TW" dirty="0" err="1"/>
              <a:t>ntou.cs.calculator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Add “TrigonometricFunctions.java” to your project</a:t>
            </a:r>
          </a:p>
          <a:p>
            <a:r>
              <a:rPr lang="en-US" altLang="zh-TW" dirty="0"/>
              <a:t>Change method type to “String” and parameter type to “double”</a:t>
            </a:r>
          </a:p>
          <a:p>
            <a:r>
              <a:rPr lang="en-US" altLang="zh-TW" dirty="0"/>
              <a:t>Use JUnit to create complete test cases to test methods </a:t>
            </a:r>
            <a:r>
              <a:rPr lang="en-US" altLang="zh-TW" i="1" dirty="0"/>
              <a:t>sin, co</a:t>
            </a:r>
            <a:r>
              <a:rPr lang="en-US" altLang="zh-TW" dirty="0"/>
              <a:t>s, and </a:t>
            </a:r>
            <a:r>
              <a:rPr lang="en-US" altLang="zh-TW" i="1" dirty="0"/>
              <a:t>tan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Conduct the unit test and capture the screenshot of JUnit test results </a:t>
            </a:r>
          </a:p>
          <a:p>
            <a:r>
              <a:rPr lang="en-US" altLang="zh-TW" dirty="0"/>
              <a:t>Revise the source code to let all test cases pass and capture the screenshot of JUnit test results again</a:t>
            </a:r>
          </a:p>
          <a:p>
            <a:r>
              <a:rPr lang="en-US" altLang="zh-TW" dirty="0"/>
              <a:t>Zip your JUnit test code, revised source code, and the TWO screenshots of JUnit test results into a file (format: </a:t>
            </a:r>
            <a:r>
              <a:rPr lang="en-US" altLang="zh-TW" i="1" dirty="0"/>
              <a:t>YourID</a:t>
            </a:r>
            <a:r>
              <a:rPr lang="en-US" altLang="zh-TW" dirty="0"/>
              <a:t>-Lab-1.zip)</a:t>
            </a:r>
          </a:p>
          <a:p>
            <a:r>
              <a:rPr lang="en-US" altLang="zh-TW" dirty="0"/>
              <a:t>Finally upload the zip file to </a:t>
            </a:r>
            <a:r>
              <a:rPr lang="en-US" altLang="zh-TW" dirty="0" err="1"/>
              <a:t>TronClass</a:t>
            </a:r>
            <a:r>
              <a:rPr lang="en-US" altLang="zh-TW" dirty="0"/>
              <a:t> “</a:t>
            </a:r>
            <a:r>
              <a:rPr lang="zh-TW" altLang="en-US" dirty="0"/>
              <a:t>實習一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03BCC0-4D91-41E4-8C7D-4F95596F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45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2275C-AC57-4B66-9733-3AEE6921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JUnit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80C65-3C6F-4F99-91DE-20623A78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Used for unit testing to check the correctness of the logic of code </a:t>
            </a:r>
          </a:p>
          <a:p>
            <a:r>
              <a:rPr lang="en-US" altLang="zh-TW" dirty="0"/>
              <a:t>Convenient and fast</a:t>
            </a:r>
          </a:p>
          <a:p>
            <a:r>
              <a:rPr lang="en-US" altLang="zh-TW" dirty="0"/>
              <a:t>Mass check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C01EE8-4362-49FF-8564-E57E0D89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5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21D84AD-8604-4343-A948-80F0D3C126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085E8B-B8F4-4CA6-A58B-955E308A00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內容版面配置區 4"/>
          <p:cNvPicPr>
            <a:picLocks noChangeAspect="1"/>
          </p:cNvPicPr>
          <p:nvPr/>
        </p:nvPicPr>
        <p:blipFill rotWithShape="1">
          <a:blip r:embed="rId2"/>
          <a:srcRect r="52" b="-2"/>
          <a:stretch/>
        </p:blipFill>
        <p:spPr>
          <a:xfrm>
            <a:off x="474192" y="1650693"/>
            <a:ext cx="5454061" cy="41200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2F8656B-8DD9-4D9A-824B-CD2080C1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570341" cy="1259894"/>
          </a:xfrm>
        </p:spPr>
        <p:txBody>
          <a:bodyPr>
            <a:normAutofit/>
          </a:bodyPr>
          <a:lstStyle/>
          <a:p>
            <a:r>
              <a:rPr lang="en-US" altLang="zh-TW" dirty="0"/>
              <a:t>Install JDK and JRE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C871FF-DBBD-4667-AFD9-7A48E048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C8E0FC-D127-4277-B70B-4839424EFFE2}" type="slidenum">
              <a:rPr lang="zh-TW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zh-TW" altLang="en-US" sz="1900"/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218DCB-D42F-4545-BCB7-0F049B7D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597" y="1650693"/>
            <a:ext cx="5444846" cy="41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4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C411558-6095-415E-AC7E-BF92472F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97" y="1398537"/>
            <a:ext cx="5103433" cy="524774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8FE2F25-78C5-4D81-B0CC-DC206E28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717" y="624110"/>
            <a:ext cx="3634139" cy="1280890"/>
          </a:xfrm>
        </p:spPr>
        <p:txBody>
          <a:bodyPr>
            <a:normAutofit/>
          </a:bodyPr>
          <a:lstStyle/>
          <a:p>
            <a:r>
              <a:rPr lang="en-US" altLang="zh-TW" dirty="0"/>
              <a:t>Install Eclipse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510D65-D412-46FF-A1DC-6BC3026FA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004" y="2133600"/>
            <a:ext cx="3637852" cy="3777622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F2D220-FABD-4C7C-9A84-4D41ABFD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C8E0FC-D127-4277-B70B-4839424EFFE2}" type="slidenum">
              <a:rPr lang="zh-TW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zh-TW" altLang="en-US" sz="19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23D7B2-CBF9-4FBD-B186-18BC41A5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987" y="1398537"/>
            <a:ext cx="5097811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8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F8C68B-6174-4A01-A9A5-967760D9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855" y="317560"/>
            <a:ext cx="6017571" cy="62520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75279B7-63A9-4BD8-BAF3-ADE16EFD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717" y="624110"/>
            <a:ext cx="3634139" cy="1280890"/>
          </a:xfrm>
        </p:spPr>
        <p:txBody>
          <a:bodyPr>
            <a:normAutofit/>
          </a:bodyPr>
          <a:lstStyle/>
          <a:p>
            <a:r>
              <a:rPr lang="en-US" altLang="zh-TW" dirty="0"/>
              <a:t>Launch Eclipse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0EE80-87C9-4876-8FDE-AD7CEE479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004" y="2133600"/>
            <a:ext cx="3637852" cy="3777622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94D54D-F9E7-4C6F-BB97-A294E78D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C8E0FC-D127-4277-B70B-4839424EFFE2}" type="slidenum">
              <a:rPr lang="zh-TW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zh-TW" altLang="en-US" sz="1900"/>
          </a:p>
        </p:txBody>
      </p:sp>
    </p:spTree>
    <p:extLst>
      <p:ext uri="{BB962C8B-B14F-4D97-AF65-F5344CB8AC3E}">
        <p14:creationId xmlns:p14="http://schemas.microsoft.com/office/powerpoint/2010/main" val="391226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6A334-1A55-4043-9C1A-67DC773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workspace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7A85E28-05AC-47F1-BBFC-C875599F8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353" y="2065360"/>
            <a:ext cx="8695523" cy="443097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DAC7EE-2D5D-47E5-A455-7A4C4145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06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475E8-EFE7-4DEC-A210-0044236C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Launch Eclipse</a:t>
            </a:r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2E204D1-B784-4EF8-80C2-07D5088EC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8911687" cy="473433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623BFA-29AF-4F21-A6E3-B127BBB2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E0FC-D127-4277-B70B-4839424EFFE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9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E53BA-E7E0-4D1A-96CC-6E3C733D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TW" dirty="0"/>
              <a:t>Create JAVA Project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1178A5-002A-4E42-91F6-9141F998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C8E0FC-D127-4277-B70B-4839424EFFE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40927B0-AB40-4768-9B0A-DF245C66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0FA9093-2368-49EB-A449-3C907BB9C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20" y="1450660"/>
            <a:ext cx="7420201" cy="522072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8F04C79-F464-411D-87AF-FA704BDB2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856" y="888314"/>
            <a:ext cx="4192391" cy="57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7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7286</TotalTime>
  <Words>466</Words>
  <Application>Microsoft Office PowerPoint</Application>
  <PresentationFormat>寬螢幕</PresentationFormat>
  <Paragraphs>120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JUnit</vt:lpstr>
      <vt:lpstr>Tools</vt:lpstr>
      <vt:lpstr>Why JUnit</vt:lpstr>
      <vt:lpstr>Install JDK and JRE</vt:lpstr>
      <vt:lpstr>Install Eclipse</vt:lpstr>
      <vt:lpstr>Launch Eclipse</vt:lpstr>
      <vt:lpstr>Setting workspace</vt:lpstr>
      <vt:lpstr>Launch Eclipse</vt:lpstr>
      <vt:lpstr>Create JAVA Project</vt:lpstr>
      <vt:lpstr>Close Welcome Page &amp; Create Package</vt:lpstr>
      <vt:lpstr>Create Class</vt:lpstr>
      <vt:lpstr>Write Code</vt:lpstr>
      <vt:lpstr>Create Test Case</vt:lpstr>
      <vt:lpstr>Create Test Case</vt:lpstr>
      <vt:lpstr>Annotations</vt:lpstr>
      <vt:lpstr>Assert Method</vt:lpstr>
      <vt:lpstr>Start Testing</vt:lpstr>
      <vt:lpstr>If encountering an error… </vt:lpstr>
      <vt:lpstr>Lab1</vt:lpstr>
      <vt:lpstr>Lab2</vt:lpstr>
      <vt:lpstr>Lab3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CCCloud: Context-Aware and Credible Cloud Service Selection Based on Subjective Assessment and Objective Assessment</dc:title>
  <dc:creator>Ying</dc:creator>
  <cp:lastModifiedBy>Ying</cp:lastModifiedBy>
  <cp:revision>1438</cp:revision>
  <dcterms:created xsi:type="dcterms:W3CDTF">2016-11-16T07:00:54Z</dcterms:created>
  <dcterms:modified xsi:type="dcterms:W3CDTF">2017-10-05T04:37:24Z</dcterms:modified>
</cp:coreProperties>
</file>