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7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21049-DC9B-9D43-91AD-E7BB6793C607}" type="datetimeFigureOut">
              <a:rPr lang="en-US" smtClean="0"/>
              <a:t>2/16/19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52BB2-B191-2C40-818C-6C33BB07DA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6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ERC721 </a:t>
            </a:r>
          </a:p>
          <a:p>
            <a:pPr lvl="1"/>
            <a:r>
              <a:rPr lang="en-US" dirty="0"/>
              <a:t>Vendor (Google, Amazon, Cisco etc.) </a:t>
            </a:r>
            <a:r>
              <a:rPr lang="en-US" b="1" dirty="0"/>
              <a:t>MINTS</a:t>
            </a:r>
            <a:r>
              <a:rPr lang="en-US" dirty="0"/>
              <a:t> a 721 coin from their verified address to the student’s ETH Address </a:t>
            </a:r>
          </a:p>
          <a:p>
            <a:pPr lvl="1"/>
            <a:r>
              <a:rPr lang="en-US" dirty="0"/>
              <a:t>Student can show potential employer’s their verification wallet + tokens</a:t>
            </a:r>
          </a:p>
          <a:p>
            <a:pPr lvl="1"/>
            <a:r>
              <a:rPr lang="en-US" b="1" dirty="0"/>
              <a:t>Certified Bitcoin Professional (CBP) is used in this demo (working on chain)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52BB2-B191-2C40-818C-6C33BB07DA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5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inkeby.etherscan.io/address/0x95707d79e803c3ff32ecc0cf223af6416c2b90ad" TargetMode="External"/><Relationship Id="rId2" Type="http://schemas.openxmlformats.org/officeDocument/2006/relationships/hyperlink" Target="http://ethbackpack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keby.etherscan.io/token/0x95707d79e803c3ff32ecc0cf223af6416c2b90ad?a=0x41FF2c09C4fAE81267Bd4feA1814Bac711C1900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B11B-D773-E04A-98F9-38F720493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542" y="592486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ETHBackpack [bkp] </a:t>
            </a:r>
            <a:br>
              <a:rPr lang="en-US" dirty="0"/>
            </a:br>
            <a:r>
              <a:rPr lang="en-US" dirty="0"/>
              <a:t>on-chain (live) professional certificate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4D68-4001-074B-B54B-89D67F10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541" y="3540254"/>
            <a:ext cx="8791575" cy="29223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Team:</a:t>
            </a:r>
          </a:p>
          <a:p>
            <a:pPr marL="342900" indent="-342900">
              <a:buFontTx/>
              <a:buChar char="-"/>
            </a:pPr>
            <a:r>
              <a:rPr lang="en-US" dirty="0"/>
              <a:t>SEAN [System Engineer]</a:t>
            </a:r>
          </a:p>
          <a:p>
            <a:pPr marL="342900" indent="-342900">
              <a:buFontTx/>
              <a:buChar char="-"/>
            </a:pPr>
            <a:r>
              <a:rPr lang="en-US" dirty="0"/>
              <a:t>Josh [Senior Software Engineer] </a:t>
            </a:r>
          </a:p>
          <a:p>
            <a:pPr marL="342900" indent="-342900">
              <a:buFontTx/>
              <a:buChar char="-"/>
            </a:pPr>
            <a:r>
              <a:rPr lang="en-US" dirty="0"/>
              <a:t>Peter [full stack web developer]  </a:t>
            </a:r>
          </a:p>
          <a:p>
            <a:pPr marL="342900" indent="-342900">
              <a:buFontTx/>
              <a:buChar char="-"/>
            </a:pPr>
            <a:r>
              <a:rPr lang="en-US" dirty="0"/>
              <a:t>Ron [security engineer] </a:t>
            </a:r>
          </a:p>
          <a:p>
            <a:endParaRPr lang="en-US" dirty="0"/>
          </a:p>
          <a:p>
            <a:r>
              <a:rPr lang="en-US" dirty="0"/>
              <a:t>https://github.com/screenpeaker/ETHBackpack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8E732-6A99-6840-9947-A9FE0850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401697" y="2980086"/>
            <a:ext cx="4316625" cy="32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DA1-6818-1746-BA3D-5F188649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how do I manage proof of professional certifications? 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9F8D2-8B1E-C64C-9A0C-6F6F2AA18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 descr="Image result for recruiter frustrated">
            <a:extLst>
              <a:ext uri="{FF2B5EF4-FFF2-40B4-BE49-F238E27FC236}">
                <a16:creationId xmlns:a16="http://schemas.microsoft.com/office/drawing/2014/main" id="{2633F43E-FF25-9A4A-94C6-3A325A18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40" y="3861529"/>
            <a:ext cx="4702941" cy="235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8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DA1-6818-1746-BA3D-5F188649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082" y="372591"/>
            <a:ext cx="8791575" cy="146084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ETHBACKPACK!</a:t>
            </a:r>
          </a:p>
        </p:txBody>
      </p:sp>
      <p:pic>
        <p:nvPicPr>
          <p:cNvPr id="5126" name="Picture 6" descr="Image result for backpack clipart">
            <a:extLst>
              <a:ext uri="{FF2B5EF4-FFF2-40B4-BE49-F238E27FC236}">
                <a16:creationId xmlns:a16="http://schemas.microsoft.com/office/drawing/2014/main" id="{2F6F811D-179A-F447-85FC-BB12FB265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15" y="2645434"/>
            <a:ext cx="3426769" cy="36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eth logo">
            <a:extLst>
              <a:ext uri="{FF2B5EF4-FFF2-40B4-BE49-F238E27FC236}">
                <a16:creationId xmlns:a16="http://schemas.microsoft.com/office/drawing/2014/main" id="{7A824724-7549-3F4B-85E8-82B0C892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41" y="4647798"/>
            <a:ext cx="980303" cy="9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535A7-ED0B-1F41-AF54-670AEF88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ETHBackpack?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6193C5-5668-734A-B299-218BC4F1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ERC-721 Compliant token </a:t>
            </a:r>
          </a:p>
          <a:p>
            <a:r>
              <a:rPr lang="en-US" sz="4000" dirty="0"/>
              <a:t>Built with OpenZeppelin </a:t>
            </a:r>
          </a:p>
          <a:p>
            <a:r>
              <a:rPr lang="en-US" sz="4000" dirty="0"/>
              <a:t>Web3</a:t>
            </a:r>
          </a:p>
          <a:p>
            <a:r>
              <a:rPr lang="en-US" sz="4000" dirty="0"/>
              <a:t>Token URI contains Certification ID’s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DEBED2-1BFD-574D-89CB-E821711F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17" y="2097088"/>
            <a:ext cx="3816494" cy="20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7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6499-20AF-3A4A-B6C2-7C324A8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232C-1D24-B74B-A17D-B2FAFFAC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CDB69-9325-2943-9A10-D13AA6D9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63" y="0"/>
            <a:ext cx="84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6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37EC-A0DB-2B4A-8763-812F1A6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Bounties Chased: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DCB-E1A5-D349-A916-665210A5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OpenZeppelin</a:t>
            </a:r>
          </a:p>
          <a:p>
            <a:pPr lvl="1"/>
            <a:r>
              <a:rPr lang="en-US" sz="2800" dirty="0"/>
              <a:t>Build ERC-721compliant tokens</a:t>
            </a:r>
          </a:p>
          <a:p>
            <a:pPr lvl="1"/>
            <a:endParaRPr lang="en-US" sz="2800" dirty="0"/>
          </a:p>
          <a:p>
            <a:r>
              <a:rPr lang="en-US" sz="3200" dirty="0"/>
              <a:t>SALT Meerkat </a:t>
            </a:r>
          </a:p>
          <a:p>
            <a:pPr lvl="1"/>
            <a:r>
              <a:rPr lang="en-US" sz="2800" dirty="0"/>
              <a:t>to watch for deployments on the contract </a:t>
            </a:r>
          </a:p>
        </p:txBody>
      </p:sp>
      <p:pic>
        <p:nvPicPr>
          <p:cNvPr id="3076" name="Picture 4" descr="Image result for openzeppelin">
            <a:extLst>
              <a:ext uri="{FF2B5EF4-FFF2-40B4-BE49-F238E27FC236}">
                <a16:creationId xmlns:a16="http://schemas.microsoft.com/office/drawing/2014/main" id="{0A5C9732-12DA-7E4A-8B38-8797D6DB7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6" r="-347" b="21498"/>
          <a:stretch/>
        </p:blipFill>
        <p:spPr bwMode="auto">
          <a:xfrm>
            <a:off x="8067520" y="2097088"/>
            <a:ext cx="3266821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ALT token">
            <a:extLst>
              <a:ext uri="{FF2B5EF4-FFF2-40B4-BE49-F238E27FC236}">
                <a16:creationId xmlns:a16="http://schemas.microsoft.com/office/drawing/2014/main" id="{94F3E98E-585C-B54B-8721-567D4A42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19" y="4353918"/>
            <a:ext cx="3266821" cy="11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338-BE27-F54A-AC3A-02EFCB3D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E96-6CC7-9447-B532-F11ECD38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http://ethbackpack.herokuapp.com/</a:t>
            </a:r>
            <a:endParaRPr lang="en-US" sz="2000" dirty="0"/>
          </a:p>
          <a:p>
            <a:pPr lvl="1"/>
            <a:r>
              <a:rPr lang="en-US" dirty="0"/>
              <a:t>You can go here!!</a:t>
            </a:r>
          </a:p>
          <a:p>
            <a:pPr lvl="1"/>
            <a:endParaRPr lang="en-US" dirty="0"/>
          </a:p>
          <a:p>
            <a:r>
              <a:rPr lang="en-US" sz="2000" dirty="0"/>
              <a:t>See contract on chain:</a:t>
            </a:r>
          </a:p>
          <a:p>
            <a:pPr lvl="1"/>
            <a:r>
              <a:rPr lang="en-US" dirty="0">
                <a:hlinkClick r:id="rId3"/>
              </a:rPr>
              <a:t>https://rinkeby.etherscan.io/address/0x95707d79e803c3ff32ecc0cf223af6416c2b90ad</a:t>
            </a:r>
            <a:r>
              <a:rPr lang="en-US" dirty="0"/>
              <a:t> 	</a:t>
            </a:r>
          </a:p>
          <a:p>
            <a:r>
              <a:rPr lang="en-US" sz="2000" dirty="0"/>
              <a:t>Sean’s MetaMask with BKP Tokens </a:t>
            </a:r>
          </a:p>
          <a:p>
            <a:pPr lvl="1"/>
            <a:r>
              <a:rPr lang="en-US" dirty="0">
                <a:hlinkClick r:id="rId4"/>
              </a:rPr>
              <a:t>h</a:t>
            </a:r>
            <a:r>
              <a:rPr lang="en-US" dirty="0">
                <a:hlinkClick r:id="rId4"/>
              </a:rPr>
              <a:t>ttps://rinkeby.etherscan.io/token/0x95707d79e803c3ff32ecc0cf223af6416c2b90ad?a=0x41FF2c09C4fAE81267Bd4feA1814Bac711C19004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70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F610-286E-B540-AC6D-444CE507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036A-3343-FF42-A651-54F5B85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Security best practices </a:t>
            </a:r>
          </a:p>
          <a:p>
            <a:r>
              <a:rPr lang="en-US" sz="3200" dirty="0"/>
              <a:t>More documentation </a:t>
            </a:r>
          </a:p>
          <a:p>
            <a:r>
              <a:rPr lang="en-US" sz="3200" dirty="0"/>
              <a:t>Hardware wallet integration</a:t>
            </a:r>
          </a:p>
          <a:p>
            <a:r>
              <a:rPr lang="en-US" sz="3200" dirty="0"/>
              <a:t>Support more certifications </a:t>
            </a:r>
          </a:p>
          <a:p>
            <a:r>
              <a:rPr lang="en-US" sz="3200" dirty="0"/>
              <a:t>Extended information hashing [experimental]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94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705</TotalTime>
  <Words>183</Words>
  <Application>Microsoft Macintosh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ETHBackpack [bkp]  on-chain (live) professional certificate verification</vt:lpstr>
      <vt:lpstr>how do I manage proof of professional certifications?  </vt:lpstr>
      <vt:lpstr>ETHBACKPACK!</vt:lpstr>
      <vt:lpstr>What is ETHBackpack?</vt:lpstr>
      <vt:lpstr>PowerPoint Presentation</vt:lpstr>
      <vt:lpstr>Bounties Chased:</vt:lpstr>
      <vt:lpstr>Demo</vt:lpstr>
      <vt:lpstr>Future plans: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ETHBackpack [bkp]  on-chain (live) professional certificate verification</dc:title>
  <dc:creator>Sean ShapeShift</dc:creator>
  <cp:lastModifiedBy>Sean ShapeShift</cp:lastModifiedBy>
  <cp:revision>21</cp:revision>
  <dcterms:created xsi:type="dcterms:W3CDTF">2019-02-16T18:20:04Z</dcterms:created>
  <dcterms:modified xsi:type="dcterms:W3CDTF">2019-02-17T06:05:17Z</dcterms:modified>
</cp:coreProperties>
</file>