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creen">
  <p:cSld name="Main 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1664787"/>
            <a:ext cx="9144000" cy="9939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645" y="223400"/>
            <a:ext cx="2330522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9325" y="1664775"/>
            <a:ext cx="91440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0" y="144400"/>
            <a:ext cx="4572000" cy="4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0" y="4815990"/>
            <a:ext cx="9144000" cy="315600"/>
          </a:xfrm>
          <a:prstGeom prst="rect">
            <a:avLst/>
          </a:prstGeom>
          <a:solidFill>
            <a:srgbClr val="F2F2F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913620"/>
            <a:ext cx="655579" cy="1509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6351900" y="4748975"/>
            <a:ext cx="279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Gathering site: </a:t>
            </a:r>
            <a:r>
              <a:rPr b="1" lang="en">
                <a:solidFill>
                  <a:srgbClr val="0B5394"/>
                </a:solidFill>
              </a:rPr>
              <a:t>goo.gl/5wY8c5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Slide">
  <p:cSld name="Section 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153725"/>
            <a:ext cx="9144000" cy="22644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0" y="302800"/>
            <a:ext cx="91440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0" y="4815990"/>
            <a:ext cx="9144000" cy="315600"/>
          </a:xfrm>
          <a:prstGeom prst="rect">
            <a:avLst/>
          </a:prstGeom>
          <a:solidFill>
            <a:srgbClr val="F2F2F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913620"/>
            <a:ext cx="655579" cy="15096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351900" y="4748975"/>
            <a:ext cx="279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Gathering site: </a:t>
            </a:r>
            <a:r>
              <a:rPr b="1" lang="en">
                <a:solidFill>
                  <a:srgbClr val="0B5394"/>
                </a:solidFill>
              </a:rPr>
              <a:t>goo.gl/5wY8c5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 1">
  <p:cSld name="Text Slid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422675" y="153725"/>
            <a:ext cx="6587700" cy="4515300"/>
          </a:xfrm>
          <a:prstGeom prst="rect">
            <a:avLst/>
          </a:prstGeom>
          <a:solidFill>
            <a:srgbClr val="F2F2F2">
              <a:alpha val="8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470" y="-1"/>
            <a:ext cx="2286000" cy="4827900"/>
          </a:xfrm>
          <a:prstGeom prst="rect">
            <a:avLst/>
          </a:prstGeom>
          <a:solidFill>
            <a:srgbClr val="33A4DF">
              <a:alpha val="6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4815990"/>
            <a:ext cx="9144000" cy="315600"/>
          </a:xfrm>
          <a:prstGeom prst="rect">
            <a:avLst/>
          </a:prstGeom>
          <a:solidFill>
            <a:srgbClr val="F2F2F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913620"/>
            <a:ext cx="655579" cy="150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0" y="1624438"/>
            <a:ext cx="648000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Shape 74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/>
        </p:nvSpPr>
        <p:spPr>
          <a:xfrm>
            <a:off x="6351900" y="4748975"/>
            <a:ext cx="279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Gathering site: </a:t>
            </a:r>
            <a:r>
              <a:rPr b="1" lang="en">
                <a:solidFill>
                  <a:srgbClr val="0B5394"/>
                </a:solidFill>
              </a:rPr>
              <a:t>goo.gl/5wY8c5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6" name="Shape 76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5">
  <p:cSld name="Images 5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827970"/>
            <a:ext cx="9144000" cy="315600"/>
          </a:xfrm>
          <a:prstGeom prst="rect">
            <a:avLst/>
          </a:prstGeom>
          <a:solidFill>
            <a:srgbClr val="F2F2F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17537"/>
            <a:ext cx="9144000" cy="9939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5437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888102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700767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513432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326098" y="1284279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913620"/>
            <a:ext cx="655579" cy="15096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6351900" y="4748975"/>
            <a:ext cx="279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Gathering site: </a:t>
            </a:r>
            <a:r>
              <a:rPr b="1" lang="en">
                <a:solidFill>
                  <a:srgbClr val="0B5394"/>
                </a:solidFill>
              </a:rPr>
              <a:t>goo.gl/5wY8c5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75425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88" name="Shape 88"/>
          <p:cNvSpPr txBox="1"/>
          <p:nvPr>
            <p:ph idx="2" type="title"/>
          </p:nvPr>
        </p:nvSpPr>
        <p:spPr>
          <a:xfrm>
            <a:off x="1888100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89" name="Shape 89"/>
          <p:cNvSpPr txBox="1"/>
          <p:nvPr>
            <p:ph idx="3" type="title"/>
          </p:nvPr>
        </p:nvSpPr>
        <p:spPr>
          <a:xfrm>
            <a:off x="3700775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0" name="Shape 90"/>
          <p:cNvSpPr txBox="1"/>
          <p:nvPr>
            <p:ph idx="4" type="title"/>
          </p:nvPr>
        </p:nvSpPr>
        <p:spPr>
          <a:xfrm>
            <a:off x="5513425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1" name="Shape 91"/>
          <p:cNvSpPr txBox="1"/>
          <p:nvPr>
            <p:ph idx="5" type="title"/>
          </p:nvPr>
        </p:nvSpPr>
        <p:spPr>
          <a:xfrm>
            <a:off x="7326100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2" name="Shape 92"/>
          <p:cNvSpPr txBox="1"/>
          <p:nvPr>
            <p:ph idx="6" type="title"/>
          </p:nvPr>
        </p:nvSpPr>
        <p:spPr>
          <a:xfrm>
            <a:off x="0" y="200400"/>
            <a:ext cx="914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5 1">
  <p:cSld name="Images 5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4827970"/>
            <a:ext cx="9144000" cy="315600"/>
          </a:xfrm>
          <a:prstGeom prst="rect">
            <a:avLst/>
          </a:prstGeom>
          <a:solidFill>
            <a:srgbClr val="F2F2F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117537"/>
            <a:ext cx="9144000" cy="9939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888102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700767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513432" y="1296117"/>
            <a:ext cx="1725600" cy="3370800"/>
          </a:xfrm>
          <a:prstGeom prst="rect">
            <a:avLst/>
          </a:prstGeom>
          <a:solidFill>
            <a:srgbClr val="33A4DF">
              <a:alpha val="796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913620"/>
            <a:ext cx="655579" cy="150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6351900" y="4748975"/>
            <a:ext cx="2792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Gathering site: </a:t>
            </a:r>
            <a:r>
              <a:rPr b="1" lang="en">
                <a:solidFill>
                  <a:srgbClr val="0B5394"/>
                </a:solidFill>
              </a:rPr>
              <a:t>goo.gl/5wY8c5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888100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2" name="Shape 102"/>
          <p:cNvSpPr txBox="1"/>
          <p:nvPr>
            <p:ph idx="2" type="title"/>
          </p:nvPr>
        </p:nvSpPr>
        <p:spPr>
          <a:xfrm>
            <a:off x="3700775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3" name="Shape 103"/>
          <p:cNvSpPr txBox="1"/>
          <p:nvPr>
            <p:ph idx="3" type="title"/>
          </p:nvPr>
        </p:nvSpPr>
        <p:spPr>
          <a:xfrm>
            <a:off x="5513425" y="3163400"/>
            <a:ext cx="1725600" cy="1503600"/>
          </a:xfrm>
          <a:prstGeom prst="rect">
            <a:avLst/>
          </a:prstGeom>
          <a:solidFill>
            <a:srgbClr val="F2F2F2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4" name="Shape 104"/>
          <p:cNvSpPr txBox="1"/>
          <p:nvPr>
            <p:ph idx="4" type="title"/>
          </p:nvPr>
        </p:nvSpPr>
        <p:spPr>
          <a:xfrm>
            <a:off x="0" y="200400"/>
            <a:ext cx="914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9624" l="0" r="9624" t="0"/>
          <a:stretch/>
        </p:blipFill>
        <p:spPr>
          <a:xfrm>
            <a:off x="-1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rPr lang="en" sz="3000"/>
              <a:t>Three teams</a:t>
            </a:r>
            <a:endParaRPr sz="3000"/>
          </a:p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rPr lang="en" sz="3000"/>
              <a:t>One </a:t>
            </a:r>
            <a:r>
              <a:rPr lang="en" sz="3000"/>
              <a:t>scorekeeper</a:t>
            </a:r>
            <a:endParaRPr sz="3000"/>
          </a:p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rPr lang="en" sz="3000"/>
              <a:t>One bag and one bucket per team</a:t>
            </a:r>
            <a:endParaRPr sz="3000"/>
          </a:p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280"/>
              </a:spcBef>
              <a:spcAft>
                <a:spcPts val="0"/>
              </a:spcAft>
              <a:buNone/>
            </a:pPr>
            <a:r>
              <a:rPr lang="en" sz="3000"/>
              <a:t>Don’t touch the bags yet</a:t>
            </a:r>
            <a:endParaRPr sz="3000"/>
          </a:p>
        </p:txBody>
      </p:sp>
      <p:sp>
        <p:nvSpPr>
          <p:cNvPr id="110" name="Shape 110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5000"/>
              <a:t>Round One</a:t>
            </a:r>
            <a:endParaRPr b="1" sz="5000"/>
          </a:p>
        </p:txBody>
      </p:sp>
      <p:sp>
        <p:nvSpPr>
          <p:cNvPr id="117" name="Shape 117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800"/>
              <a:t>Objective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" sz="1800"/>
              <a:t>Get as many balls from the bag to the bucket as possible within </a:t>
            </a:r>
            <a:r>
              <a:rPr lang="en" sz="1800" u="sng"/>
              <a:t>two minutes</a:t>
            </a:r>
            <a:endParaRPr sz="1800" u="sng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800"/>
              <a:t>Rules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ball must be touched at least once by every team member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ball you drop counts as -1 from your total score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bag and bucket cannot be moved</a:t>
            </a:r>
            <a:endParaRPr sz="1800"/>
          </a:p>
        </p:txBody>
      </p:sp>
      <p:sp>
        <p:nvSpPr>
          <p:cNvPr id="124" name="Shape 124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5000"/>
              <a:t>Round Two</a:t>
            </a:r>
            <a:endParaRPr b="1" sz="5000"/>
          </a:p>
        </p:txBody>
      </p:sp>
      <p:sp>
        <p:nvSpPr>
          <p:cNvPr id="131" name="Shape 131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800"/>
              <a:t>Objective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Get as many balls from the bag to the bucket as possible within </a:t>
            </a:r>
            <a:r>
              <a:rPr lang="en" sz="1800" u="sng">
                <a:solidFill>
                  <a:schemeClr val="dk1"/>
                </a:solidFill>
              </a:rPr>
              <a:t>two minutes</a:t>
            </a:r>
            <a:endParaRPr sz="1800" u="sng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800"/>
              <a:t>Rules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ball must be touched at least once by every team member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ball you drop counts as -1 from your total score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bag and bucket cannot be moved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one in your team can speak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8" name="Shape 138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5000"/>
              <a:t>Round Three</a:t>
            </a:r>
            <a:endParaRPr b="1" sz="5000"/>
          </a:p>
        </p:txBody>
      </p:sp>
      <p:sp>
        <p:nvSpPr>
          <p:cNvPr id="145" name="Shape 145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2565025" y="268325"/>
            <a:ext cx="63030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800"/>
              <a:t>Objective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" sz="1800"/>
              <a:t>Beat the high score set by the DS Software Engineers in </a:t>
            </a:r>
            <a:r>
              <a:rPr lang="en" sz="1800" u="sng"/>
              <a:t>two minutes</a:t>
            </a:r>
            <a:r>
              <a:rPr lang="en" sz="1800"/>
              <a:t>.</a:t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sz="1800"/>
              <a:t>Rules</a:t>
            </a:r>
            <a:endParaRPr b="1" sz="1800"/>
          </a:p>
          <a:p>
            <a:pPr indent="0" lvl="0" marL="0" rtl="0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ball must be touched at least once by every team member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ball you drop counts as -1 from your total score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bag and bucket cannot be moved</a:t>
            </a:r>
            <a:endParaRPr sz="1800"/>
          </a:p>
        </p:txBody>
      </p:sp>
      <p:sp>
        <p:nvSpPr>
          <p:cNvPr id="152" name="Shape 152"/>
          <p:cNvSpPr txBox="1"/>
          <p:nvPr>
            <p:ph idx="2" type="subTitle"/>
          </p:nvPr>
        </p:nvSpPr>
        <p:spPr>
          <a:xfrm>
            <a:off x="102500" y="153725"/>
            <a:ext cx="20220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Kainos Corporate">
      <a:dk1>
        <a:srgbClr val="000000"/>
      </a:dk1>
      <a:lt1>
        <a:srgbClr val="FFFFFF"/>
      </a:lt1>
      <a:dk2>
        <a:srgbClr val="0057B8"/>
      </a:dk2>
      <a:lt2>
        <a:srgbClr val="EBEBEB"/>
      </a:lt2>
      <a:accent1>
        <a:srgbClr val="41B6E6"/>
      </a:accent1>
      <a:accent2>
        <a:srgbClr val="DF4661"/>
      </a:accent2>
      <a:accent3>
        <a:srgbClr val="5CB8B2"/>
      </a:accent3>
      <a:accent4>
        <a:srgbClr val="68478D"/>
      </a:accent4>
      <a:accent5>
        <a:srgbClr val="05C3DE"/>
      </a:accent5>
      <a:accent6>
        <a:srgbClr val="E16A39"/>
      </a:accent6>
      <a:hlink>
        <a:srgbClr val="0057B8"/>
      </a:hlink>
      <a:folHlink>
        <a:srgbClr val="6847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