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2A2E-46F2-310F-8B87-D4868A76F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2CDBF-133F-21D3-9B2D-DE9ACBBA9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A3DF6-8317-DDC6-06A5-A8BDEC15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F06E-8A25-4D7F-9F3D-B7562B4F74D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F0764-9CC5-EAAC-19D1-67DAF6CB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ACBF3-25E1-047C-7654-E677CACC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B805-38A8-4179-BF43-30B7593F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5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E96C-224C-7C60-59E8-5353FA34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A7B0C-3D0B-9630-5CD6-94E855626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BE00F-428C-59A3-9EAA-CC8CD5DF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F06E-8A25-4D7F-9F3D-B7562B4F74D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B71D0-AF0C-4C4A-C569-31B4AC5D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57953-1446-4434-51BE-12BF442F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B805-38A8-4179-BF43-30B7593F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4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4927D-2175-BEDF-38F9-00EF46C49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B2062-2A7F-9A54-F434-8E158366D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036EF-E2E4-C84E-FC89-C1833680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F06E-8A25-4D7F-9F3D-B7562B4F74D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462C6-F9DE-3159-076D-3D7E426FB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4B815-1CB5-6754-E719-BB2FA96A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B805-38A8-4179-BF43-30B7593F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8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076D-DBA3-D2A9-F00C-0E2F650C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DBDD-6436-F0E6-3DCE-2766F7B81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BF296-B47F-F859-01E4-4EBA842A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F06E-8A25-4D7F-9F3D-B7562B4F74D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60CCA-CCA6-9340-8EF9-20BD3416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B5FC2-EA91-E440-AAA7-51D33E3B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B805-38A8-4179-BF43-30B7593F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8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FF70-5204-01A1-5A0C-A97CA979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5E580-76A8-0A80-464C-639C4C85B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A6069-72F4-6315-A29A-49A50AB8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F06E-8A25-4D7F-9F3D-B7562B4F74D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B94A-ABB2-4F09-4DF4-5189A052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0071A-A80A-B37B-A077-9D19A606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B805-38A8-4179-BF43-30B7593F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2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6725-D6B5-CC9A-260C-2EC34991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6947F-0D37-587F-CD9F-858856D71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F478F-43BB-002F-4A54-933C0A72A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A0FFD-CAB1-8386-6575-509BA664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F06E-8A25-4D7F-9F3D-B7562B4F74D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63C84-5858-6D4F-097F-9389D3AB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03D1E-2F6F-9F5D-E601-58D87029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B805-38A8-4179-BF43-30B7593F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8F4F-D775-5BE8-10CE-02F23543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95E3D-36FB-671A-682A-350F72141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8A65F-D10C-A83F-1AF0-C63EDB586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34C6A-98DA-CE2B-C289-12E8D19BB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B4373-9D4E-5BF3-6834-C9CD390B4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B140C7-C3E0-0EA2-2CEA-4DB67435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F06E-8A25-4D7F-9F3D-B7562B4F74D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AC32C-E589-8758-A5AD-3E79D852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A69A9-471F-516D-34AF-2DF3EB04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B805-38A8-4179-BF43-30B7593F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5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D067-954F-CF58-F58C-BAB95932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14182-8478-1041-B3C3-4714488A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F06E-8A25-4D7F-9F3D-B7562B4F74D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4B560-422D-6FB4-D0C0-596B7140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B5B0C-7453-FDB8-558A-F991719B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B805-38A8-4179-BF43-30B7593F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0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E6917-4365-88D4-6E10-78EC8FF3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F06E-8A25-4D7F-9F3D-B7562B4F74D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FC5A3-F038-9D7D-C60A-8EBEEFED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7D56E-B1C2-DAC7-8516-3E920024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B805-38A8-4179-BF43-30B7593F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3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E00F-6D26-89E4-DA2B-39F011E2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566D-C26C-0F9D-3E84-89BFD71AC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AA583-54FA-F9F2-FEEE-9A00D5566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9E23C-3E16-ADBE-A625-6F2E4994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F06E-8A25-4D7F-9F3D-B7562B4F74D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BF814-7EB8-2788-87B5-51B5EBC3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96404-57A9-3ADB-EE76-E2487CCE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B805-38A8-4179-BF43-30B7593F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1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CEA8-6308-30BF-C0CE-BF5FA332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D6C03-B989-D26E-73CC-38636170E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E8781-69BC-631E-FD15-2B448E28A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B93F0-4C18-390F-A0A4-906FC0B2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F06E-8A25-4D7F-9F3D-B7562B4F74D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CC254-C082-EE8F-CFCB-E4B9BCA7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D07C9-1B9F-5566-6826-9C47450B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B805-38A8-4179-BF43-30B7593F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7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6638B2-ABAF-34E8-1E55-5CA3D750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187E7-892D-4FE7-0574-BC2EE5705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17476-AF58-8097-F07E-1AE610B4A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8AF06E-8A25-4D7F-9F3D-B7562B4F74D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7A45B-0823-965E-11A7-9D61DEBD6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92F39-6EE7-472C-DE0E-CC30D5CB4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FB805-38A8-4179-BF43-30B7593F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8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182ACF-7336-03A7-0405-00C63205E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6" y="88239"/>
            <a:ext cx="6650359" cy="16483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E3386E-7826-D619-4793-F2166A4A0689}"/>
              </a:ext>
            </a:extLst>
          </p:cNvPr>
          <p:cNvSpPr/>
          <p:nvPr/>
        </p:nvSpPr>
        <p:spPr>
          <a:xfrm>
            <a:off x="948008" y="873366"/>
            <a:ext cx="711200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E58F8-E70C-BCDF-4C1B-96F579530290}"/>
              </a:ext>
            </a:extLst>
          </p:cNvPr>
          <p:cNvSpPr/>
          <p:nvPr/>
        </p:nvSpPr>
        <p:spPr>
          <a:xfrm>
            <a:off x="1735408" y="873366"/>
            <a:ext cx="239459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3742D5-71A1-E059-F3F7-807BC41A8ED1}"/>
              </a:ext>
            </a:extLst>
          </p:cNvPr>
          <p:cNvSpPr txBox="1"/>
          <p:nvPr/>
        </p:nvSpPr>
        <p:spPr>
          <a:xfrm>
            <a:off x="6753884" y="772256"/>
            <a:ext cx="291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dirty="0"/>
              <a:t>([</a:t>
            </a:r>
            <a:r>
              <a:rPr lang="en-US" dirty="0" err="1"/>
              <a:t>false,false</a:t>
            </a:r>
            <a:r>
              <a:rPr lang="en-US" dirty="0"/>
              <a:t>])==false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E75DFD-7359-F190-E183-B6D402502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6" y="1826722"/>
            <a:ext cx="6650359" cy="16483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71F04F-BE86-22C4-ED96-D480BEDBF173}"/>
              </a:ext>
            </a:extLst>
          </p:cNvPr>
          <p:cNvSpPr txBox="1"/>
          <p:nvPr/>
        </p:nvSpPr>
        <p:spPr>
          <a:xfrm>
            <a:off x="6711126" y="2737556"/>
            <a:ext cx="277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dirty="0"/>
              <a:t>([</a:t>
            </a:r>
            <a:r>
              <a:rPr lang="en-US" dirty="0" err="1"/>
              <a:t>true,false</a:t>
            </a:r>
            <a:r>
              <a:rPr lang="en-US" dirty="0"/>
              <a:t>])==true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10F472-DB87-9264-F7B9-2E1D4CD6E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5" y="3530649"/>
            <a:ext cx="6650359" cy="16483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A5113D-8FF6-3C65-535C-4DD6A640AD3A}"/>
              </a:ext>
            </a:extLst>
          </p:cNvPr>
          <p:cNvSpPr txBox="1"/>
          <p:nvPr/>
        </p:nvSpPr>
        <p:spPr>
          <a:xfrm>
            <a:off x="6753884" y="4633794"/>
            <a:ext cx="277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dirty="0"/>
              <a:t>([</a:t>
            </a:r>
            <a:r>
              <a:rPr lang="en-US" dirty="0" err="1"/>
              <a:t>true,false</a:t>
            </a:r>
            <a:r>
              <a:rPr lang="en-US" dirty="0"/>
              <a:t>])==true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E89B2B-8A8D-77EF-9F8F-FD77A3073357}"/>
              </a:ext>
            </a:extLst>
          </p:cNvPr>
          <p:cNvSpPr/>
          <p:nvPr/>
        </p:nvSpPr>
        <p:spPr>
          <a:xfrm>
            <a:off x="948008" y="2801656"/>
            <a:ext cx="711200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6B59E7-62D2-C2F9-7614-B1DBB40A8BB3}"/>
              </a:ext>
            </a:extLst>
          </p:cNvPr>
          <p:cNvSpPr/>
          <p:nvPr/>
        </p:nvSpPr>
        <p:spPr>
          <a:xfrm>
            <a:off x="1731634" y="2801656"/>
            <a:ext cx="239459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4CF446-2F67-9483-3D83-FC55926D418C}"/>
              </a:ext>
            </a:extLst>
          </p:cNvPr>
          <p:cNvSpPr/>
          <p:nvPr/>
        </p:nvSpPr>
        <p:spPr>
          <a:xfrm>
            <a:off x="948008" y="4701904"/>
            <a:ext cx="711200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287EF7-39B4-BF39-38F3-9DA944264B70}"/>
              </a:ext>
            </a:extLst>
          </p:cNvPr>
          <p:cNvSpPr/>
          <p:nvPr/>
        </p:nvSpPr>
        <p:spPr>
          <a:xfrm>
            <a:off x="1731633" y="4701904"/>
            <a:ext cx="239459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3D5A0B-DE13-C317-AE19-2D3E6071B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5" y="5209620"/>
            <a:ext cx="6650359" cy="164838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BDE4A34-F2F7-4EA0-F569-E2E8F657489F}"/>
              </a:ext>
            </a:extLst>
          </p:cNvPr>
          <p:cNvSpPr/>
          <p:nvPr/>
        </p:nvSpPr>
        <p:spPr>
          <a:xfrm>
            <a:off x="948008" y="6595184"/>
            <a:ext cx="711200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9D1984-1DBD-9ECC-BC42-CF79697D3A8A}"/>
              </a:ext>
            </a:extLst>
          </p:cNvPr>
          <p:cNvSpPr/>
          <p:nvPr/>
        </p:nvSpPr>
        <p:spPr>
          <a:xfrm>
            <a:off x="1731632" y="6603772"/>
            <a:ext cx="239459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B5B12F-2710-BF3E-62D6-065BD2688E54}"/>
              </a:ext>
            </a:extLst>
          </p:cNvPr>
          <p:cNvSpPr txBox="1"/>
          <p:nvPr/>
        </p:nvSpPr>
        <p:spPr>
          <a:xfrm>
            <a:off x="6826308" y="6499181"/>
            <a:ext cx="276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dirty="0"/>
              <a:t>([</a:t>
            </a:r>
            <a:r>
              <a:rPr lang="en-US" dirty="0" err="1"/>
              <a:t>false,true</a:t>
            </a:r>
            <a:r>
              <a:rPr lang="en-US" dirty="0"/>
              <a:t>])==true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0ED13E-1B8D-E3FA-EFB9-A9F480367466}"/>
              </a:ext>
            </a:extLst>
          </p:cNvPr>
          <p:cNvSpPr txBox="1"/>
          <p:nvPr/>
        </p:nvSpPr>
        <p:spPr>
          <a:xfrm>
            <a:off x="7910087" y="68124"/>
            <a:ext cx="3777937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AbstractArray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      </a:t>
            </a: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(v) </a:t>
            </a: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27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182ACF-7336-03A7-0405-00C63205E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6" y="88239"/>
            <a:ext cx="6650359" cy="16483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E3386E-7826-D619-4793-F2166A4A0689}"/>
              </a:ext>
            </a:extLst>
          </p:cNvPr>
          <p:cNvSpPr/>
          <p:nvPr/>
        </p:nvSpPr>
        <p:spPr>
          <a:xfrm>
            <a:off x="948008" y="873366"/>
            <a:ext cx="711200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E58F8-E70C-BCDF-4C1B-96F579530290}"/>
              </a:ext>
            </a:extLst>
          </p:cNvPr>
          <p:cNvSpPr/>
          <p:nvPr/>
        </p:nvSpPr>
        <p:spPr>
          <a:xfrm>
            <a:off x="2438279" y="873366"/>
            <a:ext cx="239459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3742D5-71A1-E059-F3F7-807BC41A8ED1}"/>
              </a:ext>
            </a:extLst>
          </p:cNvPr>
          <p:cNvSpPr txBox="1"/>
          <p:nvPr/>
        </p:nvSpPr>
        <p:spPr>
          <a:xfrm>
            <a:off x="6753884" y="772256"/>
            <a:ext cx="355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Difference</a:t>
            </a:r>
            <a:r>
              <a:rPr lang="en-US" dirty="0"/>
              <a:t>([</a:t>
            </a:r>
            <a:r>
              <a:rPr lang="en-US" dirty="0" err="1"/>
              <a:t>false,false</a:t>
            </a:r>
            <a:r>
              <a:rPr lang="en-US" dirty="0"/>
              <a:t>])==false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E75DFD-7359-F190-E183-B6D402502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6" y="1826722"/>
            <a:ext cx="6650359" cy="16483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71F04F-BE86-22C4-ED96-D480BEDBF173}"/>
              </a:ext>
            </a:extLst>
          </p:cNvPr>
          <p:cNvSpPr txBox="1"/>
          <p:nvPr/>
        </p:nvSpPr>
        <p:spPr>
          <a:xfrm>
            <a:off x="6711126" y="2737556"/>
            <a:ext cx="339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Difference</a:t>
            </a:r>
            <a:r>
              <a:rPr lang="en-US" dirty="0"/>
              <a:t>([</a:t>
            </a:r>
            <a:r>
              <a:rPr lang="en-US" dirty="0" err="1"/>
              <a:t>true,false</a:t>
            </a:r>
            <a:r>
              <a:rPr lang="en-US" dirty="0"/>
              <a:t>])==true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10F472-DB87-9264-F7B9-2E1D4CD6E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5" y="3530649"/>
            <a:ext cx="6650359" cy="16483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A5113D-8FF6-3C65-535C-4DD6A640AD3A}"/>
              </a:ext>
            </a:extLst>
          </p:cNvPr>
          <p:cNvSpPr txBox="1"/>
          <p:nvPr/>
        </p:nvSpPr>
        <p:spPr>
          <a:xfrm>
            <a:off x="6753884" y="4633794"/>
            <a:ext cx="338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Difference</a:t>
            </a:r>
            <a:r>
              <a:rPr lang="en-US" dirty="0"/>
              <a:t>([</a:t>
            </a:r>
            <a:r>
              <a:rPr lang="en-US" dirty="0" err="1"/>
              <a:t>true,true</a:t>
            </a:r>
            <a:r>
              <a:rPr lang="en-US" dirty="0"/>
              <a:t>])==false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E89B2B-8A8D-77EF-9F8F-FD77A3073357}"/>
              </a:ext>
            </a:extLst>
          </p:cNvPr>
          <p:cNvSpPr/>
          <p:nvPr/>
        </p:nvSpPr>
        <p:spPr>
          <a:xfrm>
            <a:off x="948008" y="2801656"/>
            <a:ext cx="711200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6B59E7-62D2-C2F9-7614-B1DBB40A8BB3}"/>
              </a:ext>
            </a:extLst>
          </p:cNvPr>
          <p:cNvSpPr/>
          <p:nvPr/>
        </p:nvSpPr>
        <p:spPr>
          <a:xfrm>
            <a:off x="2438279" y="2801656"/>
            <a:ext cx="239459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4CF446-2F67-9483-3D83-FC55926D418C}"/>
              </a:ext>
            </a:extLst>
          </p:cNvPr>
          <p:cNvSpPr/>
          <p:nvPr/>
        </p:nvSpPr>
        <p:spPr>
          <a:xfrm>
            <a:off x="948008" y="4701904"/>
            <a:ext cx="711200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287EF7-39B4-BF39-38F3-9DA944264B70}"/>
              </a:ext>
            </a:extLst>
          </p:cNvPr>
          <p:cNvSpPr/>
          <p:nvPr/>
        </p:nvSpPr>
        <p:spPr>
          <a:xfrm>
            <a:off x="2479120" y="4701904"/>
            <a:ext cx="239459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3D5A0B-DE13-C317-AE19-2D3E6071B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5" y="5209620"/>
            <a:ext cx="6650359" cy="164838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BDE4A34-F2F7-4EA0-F569-E2E8F657489F}"/>
              </a:ext>
            </a:extLst>
          </p:cNvPr>
          <p:cNvSpPr/>
          <p:nvPr/>
        </p:nvSpPr>
        <p:spPr>
          <a:xfrm>
            <a:off x="948008" y="6595184"/>
            <a:ext cx="711200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9D1984-1DBD-9ECC-BC42-CF79697D3A8A}"/>
              </a:ext>
            </a:extLst>
          </p:cNvPr>
          <p:cNvSpPr/>
          <p:nvPr/>
        </p:nvSpPr>
        <p:spPr>
          <a:xfrm>
            <a:off x="2451960" y="6595184"/>
            <a:ext cx="239459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B5B12F-2710-BF3E-62D6-065BD2688E54}"/>
              </a:ext>
            </a:extLst>
          </p:cNvPr>
          <p:cNvSpPr txBox="1"/>
          <p:nvPr/>
        </p:nvSpPr>
        <p:spPr>
          <a:xfrm>
            <a:off x="6826308" y="6499181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Difference</a:t>
            </a:r>
            <a:r>
              <a:rPr lang="en-US" dirty="0"/>
              <a:t>([</a:t>
            </a:r>
            <a:r>
              <a:rPr lang="en-US" dirty="0" err="1"/>
              <a:t>false,true</a:t>
            </a:r>
            <a:r>
              <a:rPr lang="en-US" dirty="0"/>
              <a:t>])==false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A54A0-4421-316B-D092-31E8551FC360}"/>
              </a:ext>
            </a:extLst>
          </p:cNvPr>
          <p:cNvSpPr txBox="1"/>
          <p:nvPr/>
        </p:nvSpPr>
        <p:spPr>
          <a:xfrm>
            <a:off x="7910087" y="68124"/>
            <a:ext cx="3777937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Difference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AbstractArray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 </a:t>
            </a: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v[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(v[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 </a:t>
            </a: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98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182ACF-7336-03A7-0405-00C63205E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6" y="88239"/>
            <a:ext cx="6650359" cy="16483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E3386E-7826-D619-4793-F2166A4A0689}"/>
              </a:ext>
            </a:extLst>
          </p:cNvPr>
          <p:cNvSpPr/>
          <p:nvPr/>
        </p:nvSpPr>
        <p:spPr>
          <a:xfrm>
            <a:off x="948008" y="873366"/>
            <a:ext cx="711200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E58F8-E70C-BCDF-4C1B-96F579530290}"/>
              </a:ext>
            </a:extLst>
          </p:cNvPr>
          <p:cNvSpPr/>
          <p:nvPr/>
        </p:nvSpPr>
        <p:spPr>
          <a:xfrm>
            <a:off x="2877326" y="850704"/>
            <a:ext cx="239459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3742D5-71A1-E059-F3F7-807BC41A8ED1}"/>
              </a:ext>
            </a:extLst>
          </p:cNvPr>
          <p:cNvSpPr txBox="1"/>
          <p:nvPr/>
        </p:nvSpPr>
        <p:spPr>
          <a:xfrm>
            <a:off x="6753884" y="772256"/>
            <a:ext cx="378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Intersection</a:t>
            </a:r>
            <a:r>
              <a:rPr lang="en-US" dirty="0"/>
              <a:t>([</a:t>
            </a:r>
            <a:r>
              <a:rPr lang="en-US" dirty="0" err="1"/>
              <a:t>false,false</a:t>
            </a:r>
            <a:r>
              <a:rPr lang="en-US" dirty="0"/>
              <a:t>])==false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E75DFD-7359-F190-E183-B6D402502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6" y="1826722"/>
            <a:ext cx="6650359" cy="16483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71F04F-BE86-22C4-ED96-D480BEDBF173}"/>
              </a:ext>
            </a:extLst>
          </p:cNvPr>
          <p:cNvSpPr txBox="1"/>
          <p:nvPr/>
        </p:nvSpPr>
        <p:spPr>
          <a:xfrm>
            <a:off x="6711126" y="2737556"/>
            <a:ext cx="3703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Intersection</a:t>
            </a:r>
            <a:r>
              <a:rPr lang="en-US" dirty="0"/>
              <a:t>([</a:t>
            </a:r>
            <a:r>
              <a:rPr lang="en-US" dirty="0" err="1"/>
              <a:t>true,false</a:t>
            </a:r>
            <a:r>
              <a:rPr lang="en-US" dirty="0"/>
              <a:t>])==false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10F472-DB87-9264-F7B9-2E1D4CD6E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5" y="3530649"/>
            <a:ext cx="6650359" cy="16483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A5113D-8FF6-3C65-535C-4DD6A640AD3A}"/>
              </a:ext>
            </a:extLst>
          </p:cNvPr>
          <p:cNvSpPr txBox="1"/>
          <p:nvPr/>
        </p:nvSpPr>
        <p:spPr>
          <a:xfrm>
            <a:off x="6753884" y="4633794"/>
            <a:ext cx="353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Intersection</a:t>
            </a:r>
            <a:r>
              <a:rPr lang="en-US" dirty="0"/>
              <a:t>([</a:t>
            </a:r>
            <a:r>
              <a:rPr lang="en-US" dirty="0" err="1"/>
              <a:t>true,true</a:t>
            </a:r>
            <a:r>
              <a:rPr lang="en-US" dirty="0"/>
              <a:t>])==true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E89B2B-8A8D-77EF-9F8F-FD77A3073357}"/>
              </a:ext>
            </a:extLst>
          </p:cNvPr>
          <p:cNvSpPr/>
          <p:nvPr/>
        </p:nvSpPr>
        <p:spPr>
          <a:xfrm>
            <a:off x="948008" y="2801656"/>
            <a:ext cx="711200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6B59E7-62D2-C2F9-7614-B1DBB40A8BB3}"/>
              </a:ext>
            </a:extLst>
          </p:cNvPr>
          <p:cNvSpPr/>
          <p:nvPr/>
        </p:nvSpPr>
        <p:spPr>
          <a:xfrm>
            <a:off x="2786633" y="2801656"/>
            <a:ext cx="239459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4CF446-2F67-9483-3D83-FC55926D418C}"/>
              </a:ext>
            </a:extLst>
          </p:cNvPr>
          <p:cNvSpPr/>
          <p:nvPr/>
        </p:nvSpPr>
        <p:spPr>
          <a:xfrm>
            <a:off x="948008" y="4701904"/>
            <a:ext cx="711200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287EF7-39B4-BF39-38F3-9DA944264B70}"/>
              </a:ext>
            </a:extLst>
          </p:cNvPr>
          <p:cNvSpPr/>
          <p:nvPr/>
        </p:nvSpPr>
        <p:spPr>
          <a:xfrm>
            <a:off x="2820282" y="4701904"/>
            <a:ext cx="239459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3D5A0B-DE13-C317-AE19-2D3E6071B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5" y="5209620"/>
            <a:ext cx="6650359" cy="164838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BDE4A34-F2F7-4EA0-F569-E2E8F657489F}"/>
              </a:ext>
            </a:extLst>
          </p:cNvPr>
          <p:cNvSpPr/>
          <p:nvPr/>
        </p:nvSpPr>
        <p:spPr>
          <a:xfrm>
            <a:off x="948008" y="6595184"/>
            <a:ext cx="711200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9D1984-1DBD-9ECC-BC42-CF79697D3A8A}"/>
              </a:ext>
            </a:extLst>
          </p:cNvPr>
          <p:cNvSpPr/>
          <p:nvPr/>
        </p:nvSpPr>
        <p:spPr>
          <a:xfrm>
            <a:off x="2844878" y="6595184"/>
            <a:ext cx="239459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B5B12F-2710-BF3E-62D6-065BD2688E54}"/>
              </a:ext>
            </a:extLst>
          </p:cNvPr>
          <p:cNvSpPr txBox="1"/>
          <p:nvPr/>
        </p:nvSpPr>
        <p:spPr>
          <a:xfrm>
            <a:off x="6826308" y="6499181"/>
            <a:ext cx="361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Intersection</a:t>
            </a:r>
            <a:r>
              <a:rPr lang="en-US" dirty="0"/>
              <a:t>([</a:t>
            </a:r>
            <a:r>
              <a:rPr lang="en-US" dirty="0" err="1"/>
              <a:t>false,true</a:t>
            </a:r>
            <a:r>
              <a:rPr lang="en-US" dirty="0"/>
              <a:t>])==true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6662B3-3945-7E78-5216-2275740E9E91}"/>
              </a:ext>
            </a:extLst>
          </p:cNvPr>
          <p:cNvSpPr txBox="1"/>
          <p:nvPr/>
        </p:nvSpPr>
        <p:spPr>
          <a:xfrm>
            <a:off x="7910087" y="68124"/>
            <a:ext cx="3777937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Intersection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AbstractArray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 </a:t>
            </a: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(v) </a:t>
            </a: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50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182ACF-7336-03A7-0405-00C63205E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6" y="88239"/>
            <a:ext cx="6650359" cy="16483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E3386E-7826-D619-4793-F2166A4A0689}"/>
              </a:ext>
            </a:extLst>
          </p:cNvPr>
          <p:cNvSpPr/>
          <p:nvPr/>
        </p:nvSpPr>
        <p:spPr>
          <a:xfrm>
            <a:off x="948008" y="873366"/>
            <a:ext cx="711200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E58F8-E70C-BCDF-4C1B-96F579530290}"/>
              </a:ext>
            </a:extLst>
          </p:cNvPr>
          <p:cNvSpPr/>
          <p:nvPr/>
        </p:nvSpPr>
        <p:spPr>
          <a:xfrm>
            <a:off x="3556336" y="850704"/>
            <a:ext cx="239459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3742D5-71A1-E059-F3F7-807BC41A8ED1}"/>
              </a:ext>
            </a:extLst>
          </p:cNvPr>
          <p:cNvSpPr txBox="1"/>
          <p:nvPr/>
        </p:nvSpPr>
        <p:spPr>
          <a:xfrm>
            <a:off x="6753884" y="772256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dirty="0"/>
              <a:t>([</a:t>
            </a:r>
            <a:r>
              <a:rPr lang="en-US" dirty="0" err="1"/>
              <a:t>false,false</a:t>
            </a:r>
            <a:r>
              <a:rPr lang="en-US" dirty="0"/>
              <a:t>])==false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E75DFD-7359-F190-E183-B6D402502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6" y="1826722"/>
            <a:ext cx="6650359" cy="16483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71F04F-BE86-22C4-ED96-D480BEDBF173}"/>
              </a:ext>
            </a:extLst>
          </p:cNvPr>
          <p:cNvSpPr txBox="1"/>
          <p:nvPr/>
        </p:nvSpPr>
        <p:spPr>
          <a:xfrm>
            <a:off x="6711126" y="2737556"/>
            <a:ext cx="257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dirty="0"/>
              <a:t>([</a:t>
            </a:r>
            <a:r>
              <a:rPr lang="en-US" dirty="0" err="1"/>
              <a:t>true,false</a:t>
            </a:r>
            <a:r>
              <a:rPr lang="en-US" dirty="0"/>
              <a:t>])==false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10F472-DB87-9264-F7B9-2E1D4CD6E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5" y="3530649"/>
            <a:ext cx="6650359" cy="16483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A5113D-8FF6-3C65-535C-4DD6A640AD3A}"/>
              </a:ext>
            </a:extLst>
          </p:cNvPr>
          <p:cNvSpPr txBox="1"/>
          <p:nvPr/>
        </p:nvSpPr>
        <p:spPr>
          <a:xfrm>
            <a:off x="6753884" y="4633794"/>
            <a:ext cx="248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dirty="0"/>
              <a:t>([</a:t>
            </a:r>
            <a:r>
              <a:rPr lang="en-US" dirty="0" err="1"/>
              <a:t>true,true</a:t>
            </a:r>
            <a:r>
              <a:rPr lang="en-US" dirty="0"/>
              <a:t>])==false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E89B2B-8A8D-77EF-9F8F-FD77A3073357}"/>
              </a:ext>
            </a:extLst>
          </p:cNvPr>
          <p:cNvSpPr/>
          <p:nvPr/>
        </p:nvSpPr>
        <p:spPr>
          <a:xfrm>
            <a:off x="948008" y="2801656"/>
            <a:ext cx="711200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6B59E7-62D2-C2F9-7614-B1DBB40A8BB3}"/>
              </a:ext>
            </a:extLst>
          </p:cNvPr>
          <p:cNvSpPr/>
          <p:nvPr/>
        </p:nvSpPr>
        <p:spPr>
          <a:xfrm>
            <a:off x="3567624" y="2798632"/>
            <a:ext cx="239459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4CF446-2F67-9483-3D83-FC55926D418C}"/>
              </a:ext>
            </a:extLst>
          </p:cNvPr>
          <p:cNvSpPr/>
          <p:nvPr/>
        </p:nvSpPr>
        <p:spPr>
          <a:xfrm>
            <a:off x="948008" y="4701904"/>
            <a:ext cx="711200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287EF7-39B4-BF39-38F3-9DA944264B70}"/>
              </a:ext>
            </a:extLst>
          </p:cNvPr>
          <p:cNvSpPr/>
          <p:nvPr/>
        </p:nvSpPr>
        <p:spPr>
          <a:xfrm>
            <a:off x="3567624" y="4686953"/>
            <a:ext cx="239459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3D5A0B-DE13-C317-AE19-2D3E6071B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5" y="5209620"/>
            <a:ext cx="6650359" cy="164838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BDE4A34-F2F7-4EA0-F569-E2E8F657489F}"/>
              </a:ext>
            </a:extLst>
          </p:cNvPr>
          <p:cNvSpPr/>
          <p:nvPr/>
        </p:nvSpPr>
        <p:spPr>
          <a:xfrm>
            <a:off x="948008" y="6595184"/>
            <a:ext cx="711200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9D1984-1DBD-9ECC-BC42-CF79697D3A8A}"/>
              </a:ext>
            </a:extLst>
          </p:cNvPr>
          <p:cNvSpPr/>
          <p:nvPr/>
        </p:nvSpPr>
        <p:spPr>
          <a:xfrm>
            <a:off x="3567624" y="6595184"/>
            <a:ext cx="239459" cy="212436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B5B12F-2710-BF3E-62D6-065BD2688E54}"/>
              </a:ext>
            </a:extLst>
          </p:cNvPr>
          <p:cNvSpPr txBox="1"/>
          <p:nvPr/>
        </p:nvSpPr>
        <p:spPr>
          <a:xfrm>
            <a:off x="6826308" y="6499181"/>
            <a:ext cx="248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dirty="0"/>
              <a:t>([</a:t>
            </a:r>
            <a:r>
              <a:rPr lang="en-US" dirty="0" err="1"/>
              <a:t>false,true</a:t>
            </a:r>
            <a:r>
              <a:rPr lang="en-US" dirty="0"/>
              <a:t>])==true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1F0A2B-E390-8124-E45B-A8B7B66A32C4}"/>
              </a:ext>
            </a:extLst>
          </p:cNvPr>
          <p:cNvSpPr txBox="1"/>
          <p:nvPr/>
        </p:nvSpPr>
        <p:spPr>
          <a:xfrm>
            <a:off x="7288041" y="68124"/>
            <a:ext cx="4399984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AbstractArray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        </a:t>
            </a: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([it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it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v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it])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50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189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Giorgio Scorzelli</dc:creator>
  <cp:lastModifiedBy>Giorgio Scorzelli</cp:lastModifiedBy>
  <cp:revision>1</cp:revision>
  <dcterms:created xsi:type="dcterms:W3CDTF">2024-09-20T14:11:09Z</dcterms:created>
  <dcterms:modified xsi:type="dcterms:W3CDTF">2024-09-20T14:20:30Z</dcterms:modified>
</cp:coreProperties>
</file>