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40DD8B-6F42-4F88-AE8B-53969BB0511E}" v="8" dt="2020-07-12T11:26:02.6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유 정규" userId="6f1c88221dd935d0" providerId="LiveId" clId="{7340DD8B-6F42-4F88-AE8B-53969BB0511E}"/>
    <pc:docChg chg="undo custSel addSld delSld modSld">
      <pc:chgData name="유 정규" userId="6f1c88221dd935d0" providerId="LiveId" clId="{7340DD8B-6F42-4F88-AE8B-53969BB0511E}" dt="2020-07-13T00:54:10.465" v="210" actId="47"/>
      <pc:docMkLst>
        <pc:docMk/>
      </pc:docMkLst>
      <pc:sldChg chg="modSp mod">
        <pc:chgData name="유 정규" userId="6f1c88221dd935d0" providerId="LiveId" clId="{7340DD8B-6F42-4F88-AE8B-53969BB0511E}" dt="2020-07-13T00:49:47.332" v="209" actId="20577"/>
        <pc:sldMkLst>
          <pc:docMk/>
          <pc:sldMk cId="4040731226" sldId="256"/>
        </pc:sldMkLst>
        <pc:graphicFrameChg chg="mod modGraphic">
          <ac:chgData name="유 정규" userId="6f1c88221dd935d0" providerId="LiveId" clId="{7340DD8B-6F42-4F88-AE8B-53969BB0511E}" dt="2020-07-13T00:49:47.332" v="209" actId="20577"/>
          <ac:graphicFrameMkLst>
            <pc:docMk/>
            <pc:sldMk cId="4040731226" sldId="256"/>
            <ac:graphicFrameMk id="5" creationId="{4B6D6497-0F9A-4263-8BB6-715E8C6BEFE8}"/>
          </ac:graphicFrameMkLst>
        </pc:graphicFrameChg>
      </pc:sldChg>
      <pc:sldChg chg="delSp new del mod">
        <pc:chgData name="유 정규" userId="6f1c88221dd935d0" providerId="LiveId" clId="{7340DD8B-6F42-4F88-AE8B-53969BB0511E}" dt="2020-07-13T00:54:10.465" v="210" actId="47"/>
        <pc:sldMkLst>
          <pc:docMk/>
          <pc:sldMk cId="1659608802" sldId="257"/>
        </pc:sldMkLst>
        <pc:spChg chg="del">
          <ac:chgData name="유 정규" userId="6f1c88221dd935d0" providerId="LiveId" clId="{7340DD8B-6F42-4F88-AE8B-53969BB0511E}" dt="2020-07-12T12:08:51.646" v="205" actId="478"/>
          <ac:spMkLst>
            <pc:docMk/>
            <pc:sldMk cId="1659608802" sldId="257"/>
            <ac:spMk id="2" creationId="{A3D7EFDA-1079-40FC-B7EB-207698D00C36}"/>
          </ac:spMkLst>
        </pc:spChg>
        <pc:spChg chg="del">
          <ac:chgData name="유 정규" userId="6f1c88221dd935d0" providerId="LiveId" clId="{7340DD8B-6F42-4F88-AE8B-53969BB0511E}" dt="2020-07-12T12:08:51.646" v="205" actId="478"/>
          <ac:spMkLst>
            <pc:docMk/>
            <pc:sldMk cId="1659608802" sldId="257"/>
            <ac:spMk id="3" creationId="{E49D5A83-A0E4-433D-9392-F43A3A816FE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37C8F-B29E-48B8-AEDC-4CAD7A8E3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D70C56-2A3A-4C91-916E-E8F5B2557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0F7C51-6C5C-4319-ACE2-9B1BBFF07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8D23-45BB-4869-9E61-1F0EBA58B06B}" type="datetimeFigureOut">
              <a:rPr lang="ko-KR" altLang="en-US" smtClean="0"/>
              <a:t>2020-07-13 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B1C1C4-7243-4A0E-8B8F-4633834FE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6B0864-AEA3-4DDF-93FF-5DE647E2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BCFA-7520-4DE5-881E-AC0C334FD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873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CD16D-EB09-4D0B-AB71-D8EA8FC3D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6FE4B8-DD07-4EE1-A243-94CDD54BD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38F581-3D3F-486C-B297-D40A265D2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8D23-45BB-4869-9E61-1F0EBA58B06B}" type="datetimeFigureOut">
              <a:rPr lang="ko-KR" altLang="en-US" smtClean="0"/>
              <a:t>2020-07-13 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F7869-DCD9-4EC0-A646-695580779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3F5845-2056-4F4E-B8FC-7213F9F26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BCFA-7520-4DE5-881E-AC0C334FD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857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A2AEEB-EA96-482E-A339-B9762D1C4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D6010F-8A43-4BB3-A528-05B140C80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DE3509-FDFE-4CDC-9D52-909AD99E5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8D23-45BB-4869-9E61-1F0EBA58B06B}" type="datetimeFigureOut">
              <a:rPr lang="ko-KR" altLang="en-US" smtClean="0"/>
              <a:t>2020-07-13 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817B43-292C-420F-B2B4-7EBE68FB5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13F980-D233-4E8A-AE7C-23482ADA0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BCFA-7520-4DE5-881E-AC0C334FD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03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3716F-F3E2-4383-835B-0340788C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3D18DB-8F72-4E7B-A9DE-749392C4D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07849C-895E-4067-A6D7-E17BD0FD9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8D23-45BB-4869-9E61-1F0EBA58B06B}" type="datetimeFigureOut">
              <a:rPr lang="ko-KR" altLang="en-US" smtClean="0"/>
              <a:t>2020-07-13 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8718E7-AC5A-408C-8534-64D7B9479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A476A2-1214-4CC2-9902-C53E08443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BCFA-7520-4DE5-881E-AC0C334FD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15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72FF5-909B-42E9-9357-A9C1265E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364E7A-B434-4870-9C39-5D4CED29C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081212-5A5C-4882-8E0B-2C81BD6B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8D23-45BB-4869-9E61-1F0EBA58B06B}" type="datetimeFigureOut">
              <a:rPr lang="ko-KR" altLang="en-US" smtClean="0"/>
              <a:t>2020-07-13 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2233CC-2324-4634-BE45-5A0F076C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E68308-9692-4B2C-AD98-54B42A642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BCFA-7520-4DE5-881E-AC0C334FD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457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FE44C-8E2E-4EDE-80D9-1B6DD266D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723A51-7DF0-419D-A47A-801ADEAA6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9A6575-736D-4EB5-999C-97A1785E5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D5D90F-71A8-4432-9771-93EB52EF6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8D23-45BB-4869-9E61-1F0EBA58B06B}" type="datetimeFigureOut">
              <a:rPr lang="ko-KR" altLang="en-US" smtClean="0"/>
              <a:t>2020-07-13 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1B260-DD78-44D2-9C37-7822ED588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90114D-E1E4-45FD-B3A7-BB0FCF1BE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BCFA-7520-4DE5-881E-AC0C334FD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430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40FE1-0082-4073-8370-E8FBA1A20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49E622-5E13-4976-BAC2-AE30E506A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A94A46-E491-4D5D-9A2D-B08747CB9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8DCB6B-CBA3-4135-8F55-E9359A07FF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B1A50F-AB41-4400-AAE0-CC7EFBEC5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83CB06-C15B-473F-A7B2-7C9ED2EC6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8D23-45BB-4869-9E61-1F0EBA58B06B}" type="datetimeFigureOut">
              <a:rPr lang="ko-KR" altLang="en-US" smtClean="0"/>
              <a:t>2020-07-13 (Mon)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D0FD9D-4556-4F6A-B001-1C0DCFD66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A94CC7-E76B-47C9-9BC0-B05467255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BCFA-7520-4DE5-881E-AC0C334FD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49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65234-7400-490D-833E-27E0383B0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0AB3A2-3455-40E5-B418-D6DF06732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8D23-45BB-4869-9E61-1F0EBA58B06B}" type="datetimeFigureOut">
              <a:rPr lang="ko-KR" altLang="en-US" smtClean="0"/>
              <a:t>2020-07-13 (Mon)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DBE411-A543-41C8-AEED-CB2FE6EE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69BC22-EE92-45B0-AED0-BE3352927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BCFA-7520-4DE5-881E-AC0C334FD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138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26BDDA-E5A9-410B-AACC-69F303118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8D23-45BB-4869-9E61-1F0EBA58B06B}" type="datetimeFigureOut">
              <a:rPr lang="ko-KR" altLang="en-US" smtClean="0"/>
              <a:t>2020-07-13 (Mon)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182E87-D8FF-4713-B576-724A6C99D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FFD455-BA76-4392-A548-7F3878AB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BCFA-7520-4DE5-881E-AC0C334FD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414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10A6B-2BEA-4112-A6DB-CE81B4427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9AC78A-BA30-4D69-A71E-7A05E8F2E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8862BB-AC01-4CA6-8163-82127D765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91F6D1-2612-4305-9B35-3D7C7A75A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8D23-45BB-4869-9E61-1F0EBA58B06B}" type="datetimeFigureOut">
              <a:rPr lang="ko-KR" altLang="en-US" smtClean="0"/>
              <a:t>2020-07-13 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0CDB28-4ABE-4B50-B170-B3638A6C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F4CA8C-E33F-4A12-822A-E7B5E871F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BCFA-7520-4DE5-881E-AC0C334FD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102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C2808-2C63-415A-9109-F9472FBF1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9E3A6F-5CD5-41F4-BF35-0BCD99E9C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0F1A79-8A70-445D-8E4E-471C5BA03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2C6E57-A6BA-4E54-8A66-79F1AC21A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8D23-45BB-4869-9E61-1F0EBA58B06B}" type="datetimeFigureOut">
              <a:rPr lang="ko-KR" altLang="en-US" smtClean="0"/>
              <a:t>2020-07-13 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B32779-1CE1-4089-B6A0-185E1A1A6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892D8F-E284-4E17-BD6B-BEDB50FE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BCFA-7520-4DE5-881E-AC0C334FD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553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9492CE-2BCF-4F6A-9BA1-A86111CCC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D334E8-1744-4E58-9CEB-0AAB4DB38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876566-9EE1-4F72-9989-E4380B1A1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D8D23-45BB-4869-9E61-1F0EBA58B06B}" type="datetimeFigureOut">
              <a:rPr lang="ko-KR" altLang="en-US" smtClean="0"/>
              <a:t>2020-07-13 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188BE-57B3-4033-94C3-A5EF3FBE2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1F7DEB-D4A8-4277-9928-AD9F288F6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6BCFA-7520-4DE5-881E-AC0C334FD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14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B6D6497-0F9A-4263-8BB6-715E8C6BE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383083"/>
              </p:ext>
            </p:extLst>
          </p:nvPr>
        </p:nvGraphicFramePr>
        <p:xfrm>
          <a:off x="0" y="16042"/>
          <a:ext cx="12224084" cy="6841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899">
                  <a:extLst>
                    <a:ext uri="{9D8B030D-6E8A-4147-A177-3AD203B41FA5}">
                      <a16:colId xmlns:a16="http://schemas.microsoft.com/office/drawing/2014/main" val="4057616046"/>
                    </a:ext>
                  </a:extLst>
                </a:gridCol>
                <a:gridCol w="2399899">
                  <a:extLst>
                    <a:ext uri="{9D8B030D-6E8A-4147-A177-3AD203B41FA5}">
                      <a16:colId xmlns:a16="http://schemas.microsoft.com/office/drawing/2014/main" val="2244462255"/>
                    </a:ext>
                  </a:extLst>
                </a:gridCol>
                <a:gridCol w="2399899">
                  <a:extLst>
                    <a:ext uri="{9D8B030D-6E8A-4147-A177-3AD203B41FA5}">
                      <a16:colId xmlns:a16="http://schemas.microsoft.com/office/drawing/2014/main" val="3183946185"/>
                    </a:ext>
                  </a:extLst>
                </a:gridCol>
                <a:gridCol w="2399899">
                  <a:extLst>
                    <a:ext uri="{9D8B030D-6E8A-4147-A177-3AD203B41FA5}">
                      <a16:colId xmlns:a16="http://schemas.microsoft.com/office/drawing/2014/main" val="410060884"/>
                    </a:ext>
                  </a:extLst>
                </a:gridCol>
                <a:gridCol w="2624488">
                  <a:extLst>
                    <a:ext uri="{9D8B030D-6E8A-4147-A177-3AD203B41FA5}">
                      <a16:colId xmlns:a16="http://schemas.microsoft.com/office/drawing/2014/main" val="601594592"/>
                    </a:ext>
                  </a:extLst>
                </a:gridCol>
              </a:tblGrid>
              <a:tr h="784085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OSI Model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Layer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TCP/IP Layer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Other protocol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6483885"/>
                  </a:ext>
                </a:extLst>
              </a:tr>
              <a:tr h="865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Application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HTTP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dirty="0"/>
                        <a:t>SSH, FTP</a:t>
                      </a:r>
                      <a:br>
                        <a:rPr lang="en-US" altLang="ko-KR" sz="2400" dirty="0"/>
                      </a:br>
                      <a:r>
                        <a:rPr lang="en-US" altLang="ko-KR" sz="2400" dirty="0"/>
                        <a:t>Telnet</a:t>
                      </a:r>
                      <a:br>
                        <a:rPr lang="en-US" altLang="ko-KR" sz="2400" dirty="0"/>
                      </a:br>
                      <a:r>
                        <a:rPr lang="en-US" altLang="ko-KR" sz="2400" dirty="0"/>
                        <a:t>SMTP</a:t>
                      </a:r>
                      <a:br>
                        <a:rPr lang="en-US" altLang="ko-KR" sz="2400" dirty="0"/>
                      </a:br>
                      <a:r>
                        <a:rPr lang="en-US" altLang="ko-KR" sz="2400" dirty="0"/>
                        <a:t>POP3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8488268"/>
                  </a:ext>
                </a:extLst>
              </a:tr>
              <a:tr h="865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Presentation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6214300"/>
                  </a:ext>
                </a:extLst>
              </a:tr>
              <a:tr h="865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Steve’s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Session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0870687"/>
                  </a:ext>
                </a:extLst>
              </a:tr>
              <a:tr h="865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Transport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TCP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UDP, SCTP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237614"/>
                  </a:ext>
                </a:extLst>
              </a:tr>
              <a:tr h="865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IP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IPv6, ARP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8153460"/>
                  </a:ext>
                </a:extLst>
              </a:tr>
              <a:tr h="865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Data Link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Ethernet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HDLC</a:t>
                      </a:r>
                      <a:br>
                        <a:rPr lang="en-US" altLang="ko-KR" sz="2400" dirty="0"/>
                      </a:br>
                      <a:r>
                        <a:rPr lang="en-US" altLang="ko-KR" sz="2400" dirty="0"/>
                        <a:t>Frame Relay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9004063"/>
                  </a:ext>
                </a:extLst>
              </a:tr>
              <a:tr h="865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Physical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Bit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583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731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49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정규</dc:creator>
  <cp:lastModifiedBy>유 정규</cp:lastModifiedBy>
  <cp:revision>1</cp:revision>
  <dcterms:created xsi:type="dcterms:W3CDTF">2020-07-12T11:02:57Z</dcterms:created>
  <dcterms:modified xsi:type="dcterms:W3CDTF">2020-07-13T00:54:11Z</dcterms:modified>
</cp:coreProperties>
</file>