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0"/>
  </p:notesMasterIdLst>
  <p:sldIdLst>
    <p:sldId id="260" r:id="rId3"/>
    <p:sldId id="262" r:id="rId4"/>
    <p:sldId id="263" r:id="rId5"/>
    <p:sldId id="271" r:id="rId6"/>
    <p:sldId id="270" r:id="rId7"/>
    <p:sldId id="275" r:id="rId8"/>
    <p:sldId id="266" r:id="rId9"/>
    <p:sldId id="261" r:id="rId10"/>
    <p:sldId id="272" r:id="rId11"/>
    <p:sldId id="273" r:id="rId12"/>
    <p:sldId id="265" r:id="rId13"/>
    <p:sldId id="267" r:id="rId14"/>
    <p:sldId id="268" r:id="rId15"/>
    <p:sldId id="276" r:id="rId16"/>
    <p:sldId id="269" r:id="rId17"/>
    <p:sldId id="264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CF7298-9E6C-4769-9362-4EBB10F3ED62}">
          <p14:sldIdLst>
            <p14:sldId id="260"/>
            <p14:sldId id="262"/>
            <p14:sldId id="263"/>
            <p14:sldId id="271"/>
            <p14:sldId id="270"/>
            <p14:sldId id="275"/>
            <p14:sldId id="266"/>
            <p14:sldId id="261"/>
            <p14:sldId id="272"/>
            <p14:sldId id="273"/>
            <p14:sldId id="265"/>
            <p14:sldId id="267"/>
            <p14:sldId id="268"/>
            <p14:sldId id="276"/>
            <p14:sldId id="269"/>
            <p14:sldId id="26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7"/>
    <a:srgbClr val="6E7D9D"/>
    <a:srgbClr val="D6DCE5"/>
    <a:srgbClr val="DAF3FD"/>
    <a:srgbClr val="DBE4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48" d="100"/>
          <a:sy n="48" d="100"/>
        </p:scale>
        <p:origin x="52" y="592"/>
      </p:cViewPr>
      <p:guideLst/>
    </p:cSldViewPr>
  </p:slideViewPr>
  <p:outlineViewPr>
    <p:cViewPr>
      <p:scale>
        <a:sx n="33" d="100"/>
        <a:sy n="33" d="100"/>
      </p:scale>
      <p:origin x="0" y="-84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 Clarke" userId="6002d162c852a348" providerId="LiveId" clId="{31AC7ADE-FFCC-418C-818B-DD52F998605C}"/>
    <pc:docChg chg="custSel addSld delSld modSld sldOrd modMainMaster modSection">
      <pc:chgData name="Rich Clarke" userId="6002d162c852a348" providerId="LiveId" clId="{31AC7ADE-FFCC-418C-818B-DD52F998605C}" dt="2019-10-15T00:08:39.315" v="3467" actId="20577"/>
      <pc:docMkLst>
        <pc:docMk/>
      </pc:docMkLst>
      <pc:sldChg chg="addSp delSp modSp">
        <pc:chgData name="Rich Clarke" userId="6002d162c852a348" providerId="LiveId" clId="{31AC7ADE-FFCC-418C-818B-DD52F998605C}" dt="2019-10-14T23:32:12.904" v="2258" actId="14100"/>
        <pc:sldMkLst>
          <pc:docMk/>
          <pc:sldMk cId="420838490" sldId="260"/>
        </pc:sldMkLst>
        <pc:spChg chg="mod">
          <ac:chgData name="Rich Clarke" userId="6002d162c852a348" providerId="LiveId" clId="{31AC7ADE-FFCC-418C-818B-DD52F998605C}" dt="2019-10-14T23:31:56.288" v="2253" actId="1076"/>
          <ac:spMkLst>
            <pc:docMk/>
            <pc:sldMk cId="420838490" sldId="260"/>
            <ac:spMk id="2" creationId="{00000000-0000-0000-0000-000000000000}"/>
          </ac:spMkLst>
        </pc:spChg>
        <pc:spChg chg="mod">
          <ac:chgData name="Rich Clarke" userId="6002d162c852a348" providerId="LiveId" clId="{31AC7ADE-FFCC-418C-818B-DD52F998605C}" dt="2019-10-14T19:30:37.727" v="409" actId="20577"/>
          <ac:spMkLst>
            <pc:docMk/>
            <pc:sldMk cId="420838490" sldId="260"/>
            <ac:spMk id="3" creationId="{00000000-0000-0000-0000-000000000000}"/>
          </ac:spMkLst>
        </pc:spChg>
        <pc:picChg chg="add mod">
          <ac:chgData name="Rich Clarke" userId="6002d162c852a348" providerId="LiveId" clId="{31AC7ADE-FFCC-418C-818B-DD52F998605C}" dt="2019-10-14T23:32:12.904" v="2258" actId="14100"/>
          <ac:picMkLst>
            <pc:docMk/>
            <pc:sldMk cId="420838490" sldId="260"/>
            <ac:picMk id="4" creationId="{18A20F1F-FF9F-4C36-B328-E15B169F7615}"/>
          </ac:picMkLst>
        </pc:picChg>
        <pc:picChg chg="add mod">
          <ac:chgData name="Rich Clarke" userId="6002d162c852a348" providerId="LiveId" clId="{31AC7ADE-FFCC-418C-818B-DD52F998605C}" dt="2019-10-14T23:31:57.925" v="2254" actId="1076"/>
          <ac:picMkLst>
            <pc:docMk/>
            <pc:sldMk cId="420838490" sldId="260"/>
            <ac:picMk id="1026" creationId="{D54A5605-2EA0-4047-A82A-AB996C1D5FB4}"/>
          </ac:picMkLst>
        </pc:picChg>
        <pc:picChg chg="add mod">
          <ac:chgData name="Rich Clarke" userId="6002d162c852a348" providerId="LiveId" clId="{31AC7ADE-FFCC-418C-818B-DD52F998605C}" dt="2019-10-14T23:31:59.332" v="2255" actId="1076"/>
          <ac:picMkLst>
            <pc:docMk/>
            <pc:sldMk cId="420838490" sldId="260"/>
            <ac:picMk id="1028" creationId="{0CAEE6BA-8CE7-42B5-BF2C-2DA84F43F850}"/>
          </ac:picMkLst>
        </pc:picChg>
        <pc:picChg chg="add del mod">
          <ac:chgData name="Rich Clarke" userId="6002d162c852a348" providerId="LiveId" clId="{31AC7ADE-FFCC-418C-818B-DD52F998605C}" dt="2019-10-14T19:30:07.762" v="378" actId="478"/>
          <ac:picMkLst>
            <pc:docMk/>
            <pc:sldMk cId="420838490" sldId="260"/>
            <ac:picMk id="1030" creationId="{8B968E78-1A4D-45C5-82F7-2AAC1A526815}"/>
          </ac:picMkLst>
        </pc:picChg>
        <pc:picChg chg="add mod">
          <ac:chgData name="Rich Clarke" userId="6002d162c852a348" providerId="LiveId" clId="{31AC7ADE-FFCC-418C-818B-DD52F998605C}" dt="2019-10-14T23:32:08.225" v="2257" actId="14100"/>
          <ac:picMkLst>
            <pc:docMk/>
            <pc:sldMk cId="420838490" sldId="260"/>
            <ac:picMk id="1032" creationId="{D07ACEBB-65DB-4DF6-9560-9EAA7CB5167F}"/>
          </ac:picMkLst>
        </pc:picChg>
      </pc:sldChg>
      <pc:sldChg chg="modSp">
        <pc:chgData name="Rich Clarke" userId="6002d162c852a348" providerId="LiveId" clId="{31AC7ADE-FFCC-418C-818B-DD52F998605C}" dt="2019-10-14T19:26:22.943" v="351" actId="20577"/>
        <pc:sldMkLst>
          <pc:docMk/>
          <pc:sldMk cId="2883702854" sldId="261"/>
        </pc:sldMkLst>
        <pc:spChg chg="mod">
          <ac:chgData name="Rich Clarke" userId="6002d162c852a348" providerId="LiveId" clId="{31AC7ADE-FFCC-418C-818B-DD52F998605C}" dt="2019-10-14T19:26:22.943" v="351" actId="20577"/>
          <ac:spMkLst>
            <pc:docMk/>
            <pc:sldMk cId="2883702854" sldId="261"/>
            <ac:spMk id="4" creationId="{890F3D33-B9EC-40F3-AC48-6F98A2EEE885}"/>
          </ac:spMkLst>
        </pc:spChg>
      </pc:sldChg>
      <pc:sldChg chg="addSp delSp modSp ord">
        <pc:chgData name="Rich Clarke" userId="6002d162c852a348" providerId="LiveId" clId="{31AC7ADE-FFCC-418C-818B-DD52F998605C}" dt="2019-10-14T21:37:20.039" v="937" actId="20577"/>
        <pc:sldMkLst>
          <pc:docMk/>
          <pc:sldMk cId="3681657526" sldId="262"/>
        </pc:sldMkLst>
        <pc:spChg chg="mod">
          <ac:chgData name="Rich Clarke" userId="6002d162c852a348" providerId="LiveId" clId="{31AC7ADE-FFCC-418C-818B-DD52F998605C}" dt="2019-10-14T21:37:20.039" v="937" actId="20577"/>
          <ac:spMkLst>
            <pc:docMk/>
            <pc:sldMk cId="3681657526" sldId="262"/>
            <ac:spMk id="3" creationId="{3E5E3DF7-49BB-4C2B-91F0-FB05D1CE4053}"/>
          </ac:spMkLst>
        </pc:spChg>
        <pc:spChg chg="add del">
          <ac:chgData name="Rich Clarke" userId="6002d162c852a348" providerId="LiveId" clId="{31AC7ADE-FFCC-418C-818B-DD52F998605C}" dt="2019-10-14T21:34:53.516" v="774"/>
          <ac:spMkLst>
            <pc:docMk/>
            <pc:sldMk cId="3681657526" sldId="262"/>
            <ac:spMk id="5" creationId="{95B2F7AC-C2F3-4F16-9C25-700CF970FD7A}"/>
          </ac:spMkLst>
        </pc:spChg>
        <pc:spChg chg="add del">
          <ac:chgData name="Rich Clarke" userId="6002d162c852a348" providerId="LiveId" clId="{31AC7ADE-FFCC-418C-818B-DD52F998605C}" dt="2019-10-14T21:34:59.388" v="776"/>
          <ac:spMkLst>
            <pc:docMk/>
            <pc:sldMk cId="3681657526" sldId="262"/>
            <ac:spMk id="6" creationId="{EFCD0187-394C-4AC6-B96E-21047724F8E8}"/>
          </ac:spMkLst>
        </pc:spChg>
        <pc:picChg chg="add mod">
          <ac:chgData name="Rich Clarke" userId="6002d162c852a348" providerId="LiveId" clId="{31AC7ADE-FFCC-418C-818B-DD52F998605C}" dt="2019-10-14T21:34:41.657" v="772" actId="1076"/>
          <ac:picMkLst>
            <pc:docMk/>
            <pc:sldMk cId="3681657526" sldId="262"/>
            <ac:picMk id="4" creationId="{FB0D0932-8370-4B58-AE53-EC214FB09000}"/>
          </ac:picMkLst>
        </pc:picChg>
        <pc:picChg chg="add mod">
          <ac:chgData name="Rich Clarke" userId="6002d162c852a348" providerId="LiveId" clId="{31AC7ADE-FFCC-418C-818B-DD52F998605C}" dt="2019-10-14T21:35:46.724" v="783" actId="1076"/>
          <ac:picMkLst>
            <pc:docMk/>
            <pc:sldMk cId="3681657526" sldId="262"/>
            <ac:picMk id="7" creationId="{B4585F46-682A-4F11-877F-4DAB5DFB6A6E}"/>
          </ac:picMkLst>
        </pc:picChg>
        <pc:picChg chg="add mod">
          <ac:chgData name="Rich Clarke" userId="6002d162c852a348" providerId="LiveId" clId="{31AC7ADE-FFCC-418C-818B-DD52F998605C}" dt="2019-10-14T21:36:06.808" v="808" actId="1076"/>
          <ac:picMkLst>
            <pc:docMk/>
            <pc:sldMk cId="3681657526" sldId="262"/>
            <ac:picMk id="8" creationId="{CA7F3A95-6FD2-4714-A0A9-105B15085143}"/>
          </ac:picMkLst>
        </pc:picChg>
        <pc:picChg chg="add mod">
          <ac:chgData name="Rich Clarke" userId="6002d162c852a348" providerId="LiveId" clId="{31AC7ADE-FFCC-418C-818B-DD52F998605C}" dt="2019-10-14T21:35:44.772" v="782" actId="1076"/>
          <ac:picMkLst>
            <pc:docMk/>
            <pc:sldMk cId="3681657526" sldId="262"/>
            <ac:picMk id="9" creationId="{4B1560C5-2982-45FA-9288-CF6E60EAD4E2}"/>
          </ac:picMkLst>
        </pc:picChg>
      </pc:sldChg>
      <pc:sldChg chg="addSp delSp modSp ord">
        <pc:chgData name="Rich Clarke" userId="6002d162c852a348" providerId="LiveId" clId="{31AC7ADE-FFCC-418C-818B-DD52F998605C}" dt="2019-10-14T23:33:33.160" v="2261"/>
        <pc:sldMkLst>
          <pc:docMk/>
          <pc:sldMk cId="789615738" sldId="263"/>
        </pc:sldMkLst>
        <pc:spChg chg="mod">
          <ac:chgData name="Rich Clarke" userId="6002d162c852a348" providerId="LiveId" clId="{31AC7ADE-FFCC-418C-818B-DD52F998605C}" dt="2019-10-14T21:59:13.152" v="1219" actId="20577"/>
          <ac:spMkLst>
            <pc:docMk/>
            <pc:sldMk cId="789615738" sldId="263"/>
            <ac:spMk id="3" creationId="{AB0DE8AF-1751-4ECA-8790-B103B454AB3C}"/>
          </ac:spMkLst>
        </pc:spChg>
        <pc:graphicFrameChg chg="del mod">
          <ac:chgData name="Rich Clarke" userId="6002d162c852a348" providerId="LiveId" clId="{31AC7ADE-FFCC-418C-818B-DD52F998605C}" dt="2019-10-14T21:58:58.552" v="1218" actId="478"/>
          <ac:graphicFrameMkLst>
            <pc:docMk/>
            <pc:sldMk cId="789615738" sldId="263"/>
            <ac:graphicFrameMk id="4" creationId="{6864591C-08A5-464F-B930-A61CF53532B3}"/>
          </ac:graphicFrameMkLst>
        </pc:graphicFrameChg>
        <pc:picChg chg="add mod">
          <ac:chgData name="Rich Clarke" userId="6002d162c852a348" providerId="LiveId" clId="{31AC7ADE-FFCC-418C-818B-DD52F998605C}" dt="2019-10-14T22:00:22.527" v="1226" actId="1076"/>
          <ac:picMkLst>
            <pc:docMk/>
            <pc:sldMk cId="789615738" sldId="263"/>
            <ac:picMk id="5" creationId="{F76860F7-3450-492B-8029-1C10EB30EE22}"/>
          </ac:picMkLst>
        </pc:picChg>
        <pc:picChg chg="add mod">
          <ac:chgData name="Rich Clarke" userId="6002d162c852a348" providerId="LiveId" clId="{31AC7ADE-FFCC-418C-818B-DD52F998605C}" dt="2019-10-14T22:00:36.447" v="1229" actId="14100"/>
          <ac:picMkLst>
            <pc:docMk/>
            <pc:sldMk cId="789615738" sldId="263"/>
            <ac:picMk id="6" creationId="{576D6A98-A816-4D5E-B9C2-6524A883BE69}"/>
          </ac:picMkLst>
        </pc:picChg>
      </pc:sldChg>
      <pc:sldChg chg="addSp delSp modSp modNotesTx">
        <pc:chgData name="Rich Clarke" userId="6002d162c852a348" providerId="LiveId" clId="{31AC7ADE-FFCC-418C-818B-DD52F998605C}" dt="2019-10-15T00:00:48.728" v="3268" actId="20577"/>
        <pc:sldMkLst>
          <pc:docMk/>
          <pc:sldMk cId="3021155800" sldId="264"/>
        </pc:sldMkLst>
        <pc:spChg chg="mod">
          <ac:chgData name="Rich Clarke" userId="6002d162c852a348" providerId="LiveId" clId="{31AC7ADE-FFCC-418C-818B-DD52F998605C}" dt="2019-10-14T23:21:09.823" v="1999" actId="20577"/>
          <ac:spMkLst>
            <pc:docMk/>
            <pc:sldMk cId="3021155800" sldId="264"/>
            <ac:spMk id="2" creationId="{8A3ADECA-5FC7-4E0B-B837-660D3635BB5D}"/>
          </ac:spMkLst>
        </pc:spChg>
        <pc:spChg chg="del">
          <ac:chgData name="Rich Clarke" userId="6002d162c852a348" providerId="LiveId" clId="{31AC7ADE-FFCC-418C-818B-DD52F998605C}" dt="2019-10-14T23:22:18.383" v="2000"/>
          <ac:spMkLst>
            <pc:docMk/>
            <pc:sldMk cId="3021155800" sldId="264"/>
            <ac:spMk id="3" creationId="{32C25ABF-B275-4EA7-AC3A-72C7BCE4386A}"/>
          </ac:spMkLst>
        </pc:spChg>
        <pc:graphicFrameChg chg="add mod">
          <ac:chgData name="Rich Clarke" userId="6002d162c852a348" providerId="LiveId" clId="{31AC7ADE-FFCC-418C-818B-DD52F998605C}" dt="2019-10-14T23:23:53.074" v="2015"/>
          <ac:graphicFrameMkLst>
            <pc:docMk/>
            <pc:sldMk cId="3021155800" sldId="264"/>
            <ac:graphicFrameMk id="4" creationId="{D9AF188A-699E-437C-BBB4-7D1ADF0B0291}"/>
          </ac:graphicFrameMkLst>
        </pc:graphicFrameChg>
      </pc:sldChg>
      <pc:sldChg chg="addSp delSp modSp">
        <pc:chgData name="Rich Clarke" userId="6002d162c852a348" providerId="LiveId" clId="{31AC7ADE-FFCC-418C-818B-DD52F998605C}" dt="2019-10-14T23:50:37.244" v="2461" actId="20577"/>
        <pc:sldMkLst>
          <pc:docMk/>
          <pc:sldMk cId="2272135052" sldId="265"/>
        </pc:sldMkLst>
        <pc:spChg chg="mod">
          <ac:chgData name="Rich Clarke" userId="6002d162c852a348" providerId="LiveId" clId="{31AC7ADE-FFCC-418C-818B-DD52F998605C}" dt="2019-10-14T22:15:09.143" v="1548" actId="20577"/>
          <ac:spMkLst>
            <pc:docMk/>
            <pc:sldMk cId="2272135052" sldId="265"/>
            <ac:spMk id="2" creationId="{0BD5B605-D33C-4B64-8025-046D5BD68028}"/>
          </ac:spMkLst>
        </pc:spChg>
        <pc:spChg chg="mod">
          <ac:chgData name="Rich Clarke" userId="6002d162c852a348" providerId="LiveId" clId="{31AC7ADE-FFCC-418C-818B-DD52F998605C}" dt="2019-10-14T23:50:37.244" v="2461" actId="20577"/>
          <ac:spMkLst>
            <pc:docMk/>
            <pc:sldMk cId="2272135052" sldId="265"/>
            <ac:spMk id="3" creationId="{61532D74-2560-48E8-8EE2-AE9C0FF6E774}"/>
          </ac:spMkLst>
        </pc:spChg>
        <pc:picChg chg="add del mod">
          <ac:chgData name="Rich Clarke" userId="6002d162c852a348" providerId="LiveId" clId="{31AC7ADE-FFCC-418C-818B-DD52F998605C}" dt="2019-10-14T22:16:57.700" v="1551" actId="478"/>
          <ac:picMkLst>
            <pc:docMk/>
            <pc:sldMk cId="2272135052" sldId="265"/>
            <ac:picMk id="4" creationId="{B509BE8F-4FD1-46D9-A4E2-C5464518D5E1}"/>
          </ac:picMkLst>
        </pc:picChg>
        <pc:picChg chg="add mod">
          <ac:chgData name="Rich Clarke" userId="6002d162c852a348" providerId="LiveId" clId="{31AC7ADE-FFCC-418C-818B-DD52F998605C}" dt="2019-10-14T22:18:28.354" v="1554" actId="1076"/>
          <ac:picMkLst>
            <pc:docMk/>
            <pc:sldMk cId="2272135052" sldId="265"/>
            <ac:picMk id="5" creationId="{6943729C-05B2-4601-9242-24E3BEC03F1A}"/>
          </ac:picMkLst>
        </pc:picChg>
      </pc:sldChg>
      <pc:sldChg chg="addSp modSp ord">
        <pc:chgData name="Rich Clarke" userId="6002d162c852a348" providerId="LiveId" clId="{31AC7ADE-FFCC-418C-818B-DD52F998605C}" dt="2019-10-14T23:44:43.043" v="2302" actId="1076"/>
        <pc:sldMkLst>
          <pc:docMk/>
          <pc:sldMk cId="518686027" sldId="266"/>
        </pc:sldMkLst>
        <pc:spChg chg="mod">
          <ac:chgData name="Rich Clarke" userId="6002d162c852a348" providerId="LiveId" clId="{31AC7ADE-FFCC-418C-818B-DD52F998605C}" dt="2019-10-14T23:40:56.541" v="2269" actId="20577"/>
          <ac:spMkLst>
            <pc:docMk/>
            <pc:sldMk cId="518686027" sldId="266"/>
            <ac:spMk id="2" creationId="{16DD7B60-16DB-4E0B-82C8-021235F52162}"/>
          </ac:spMkLst>
        </pc:spChg>
        <pc:spChg chg="mod">
          <ac:chgData name="Rich Clarke" userId="6002d162c852a348" providerId="LiveId" clId="{31AC7ADE-FFCC-418C-818B-DD52F998605C}" dt="2019-10-14T23:41:41.864" v="2294" actId="14100"/>
          <ac:spMkLst>
            <pc:docMk/>
            <pc:sldMk cId="518686027" sldId="266"/>
            <ac:spMk id="3" creationId="{C1D18326-B393-47A0-898E-AD1DDEF58FAE}"/>
          </ac:spMkLst>
        </pc:spChg>
        <pc:picChg chg="add mod">
          <ac:chgData name="Rich Clarke" userId="6002d162c852a348" providerId="LiveId" clId="{31AC7ADE-FFCC-418C-818B-DD52F998605C}" dt="2019-10-14T21:29:27.801" v="570"/>
          <ac:picMkLst>
            <pc:docMk/>
            <pc:sldMk cId="518686027" sldId="266"/>
            <ac:picMk id="4" creationId="{AB943E39-1D93-4FDD-9EAD-9B6C18AB78BC}"/>
          </ac:picMkLst>
        </pc:picChg>
        <pc:picChg chg="add mod">
          <ac:chgData name="Rich Clarke" userId="6002d162c852a348" providerId="LiveId" clId="{31AC7ADE-FFCC-418C-818B-DD52F998605C}" dt="2019-10-14T23:44:43.043" v="2302" actId="1076"/>
          <ac:picMkLst>
            <pc:docMk/>
            <pc:sldMk cId="518686027" sldId="266"/>
            <ac:picMk id="5" creationId="{74334672-054C-4252-BF65-97E4B6451F33}"/>
          </ac:picMkLst>
        </pc:picChg>
      </pc:sldChg>
      <pc:sldChg chg="addSp delSp modSp">
        <pc:chgData name="Rich Clarke" userId="6002d162c852a348" providerId="LiveId" clId="{31AC7ADE-FFCC-418C-818B-DD52F998605C}" dt="2019-10-14T23:55:12.401" v="2755" actId="20577"/>
        <pc:sldMkLst>
          <pc:docMk/>
          <pc:sldMk cId="2701632360" sldId="267"/>
        </pc:sldMkLst>
        <pc:spChg chg="mod">
          <ac:chgData name="Rich Clarke" userId="6002d162c852a348" providerId="LiveId" clId="{31AC7ADE-FFCC-418C-818B-DD52F998605C}" dt="2019-10-14T23:55:12.401" v="2755" actId="20577"/>
          <ac:spMkLst>
            <pc:docMk/>
            <pc:sldMk cId="2701632360" sldId="267"/>
            <ac:spMk id="3" creationId="{E94D4CF1-D6C7-494B-A8C0-D41CA1D7A92F}"/>
          </ac:spMkLst>
        </pc:spChg>
        <pc:spChg chg="add del mod">
          <ac:chgData name="Rich Clarke" userId="6002d162c852a348" providerId="LiveId" clId="{31AC7ADE-FFCC-418C-818B-DD52F998605C}" dt="2019-10-14T20:46:38.125" v="412" actId="478"/>
          <ac:spMkLst>
            <pc:docMk/>
            <pc:sldMk cId="2701632360" sldId="267"/>
            <ac:spMk id="4" creationId="{80CD84DD-F086-4C13-B556-D9965B2CB212}"/>
          </ac:spMkLst>
        </pc:spChg>
      </pc:sldChg>
      <pc:sldChg chg="modSp">
        <pc:chgData name="Rich Clarke" userId="6002d162c852a348" providerId="LiveId" clId="{31AC7ADE-FFCC-418C-818B-DD52F998605C}" dt="2019-10-14T23:56:42.923" v="2907" actId="20577"/>
        <pc:sldMkLst>
          <pc:docMk/>
          <pc:sldMk cId="3680312232" sldId="268"/>
        </pc:sldMkLst>
        <pc:spChg chg="mod">
          <ac:chgData name="Rich Clarke" userId="6002d162c852a348" providerId="LiveId" clId="{31AC7ADE-FFCC-418C-818B-DD52F998605C}" dt="2019-10-14T23:56:42.923" v="2907" actId="20577"/>
          <ac:spMkLst>
            <pc:docMk/>
            <pc:sldMk cId="3680312232" sldId="268"/>
            <ac:spMk id="3" creationId="{495823A1-4B28-490F-BE60-B14A245917B8}"/>
          </ac:spMkLst>
        </pc:spChg>
      </pc:sldChg>
      <pc:sldChg chg="modSp">
        <pc:chgData name="Rich Clarke" userId="6002d162c852a348" providerId="LiveId" clId="{31AC7ADE-FFCC-418C-818B-DD52F998605C}" dt="2019-10-15T00:01:57.804" v="3269"/>
        <pc:sldMkLst>
          <pc:docMk/>
          <pc:sldMk cId="2525571774" sldId="269"/>
        </pc:sldMkLst>
        <pc:spChg chg="mod">
          <ac:chgData name="Rich Clarke" userId="6002d162c852a348" providerId="LiveId" clId="{31AC7ADE-FFCC-418C-818B-DD52F998605C}" dt="2019-10-15T00:01:57.804" v="3269"/>
          <ac:spMkLst>
            <pc:docMk/>
            <pc:sldMk cId="2525571774" sldId="269"/>
            <ac:spMk id="2" creationId="{85B25C04-AAC2-41DB-923B-3AF9518A4DD4}"/>
          </ac:spMkLst>
        </pc:spChg>
        <pc:spChg chg="mod">
          <ac:chgData name="Rich Clarke" userId="6002d162c852a348" providerId="LiveId" clId="{31AC7ADE-FFCC-418C-818B-DD52F998605C}" dt="2019-10-14T23:59:27.446" v="3084" actId="20577"/>
          <ac:spMkLst>
            <pc:docMk/>
            <pc:sldMk cId="2525571774" sldId="269"/>
            <ac:spMk id="3" creationId="{D18052BB-B805-42FC-A754-ED9248A14896}"/>
          </ac:spMkLst>
        </pc:spChg>
      </pc:sldChg>
      <pc:sldChg chg="modSp add del">
        <pc:chgData name="Rich Clarke" userId="6002d162c852a348" providerId="LiveId" clId="{31AC7ADE-FFCC-418C-818B-DD52F998605C}" dt="2019-10-14T19:20:50.708" v="1" actId="2696"/>
        <pc:sldMkLst>
          <pc:docMk/>
          <pc:sldMk cId="854242339" sldId="270"/>
        </pc:sldMkLst>
        <pc:spChg chg="mod">
          <ac:chgData name="Rich Clarke" userId="6002d162c852a348" providerId="LiveId" clId="{31AC7ADE-FFCC-418C-818B-DD52F998605C}" dt="2019-10-14T19:20:49.586" v="0"/>
          <ac:spMkLst>
            <pc:docMk/>
            <pc:sldMk cId="854242339" sldId="270"/>
            <ac:spMk id="2" creationId="{F37B2BF3-CA43-4187-AFA2-BC6A0817DB4A}"/>
          </ac:spMkLst>
        </pc:spChg>
      </pc:sldChg>
      <pc:sldChg chg="modSp add ord">
        <pc:chgData name="Rich Clarke" userId="6002d162c852a348" providerId="LiveId" clId="{31AC7ADE-FFCC-418C-818B-DD52F998605C}" dt="2019-10-14T23:34:41.545" v="2264" actId="207"/>
        <pc:sldMkLst>
          <pc:docMk/>
          <pc:sldMk cId="2619392244" sldId="270"/>
        </pc:sldMkLst>
        <pc:spChg chg="mod">
          <ac:chgData name="Rich Clarke" userId="6002d162c852a348" providerId="LiveId" clId="{31AC7ADE-FFCC-418C-818B-DD52F998605C}" dt="2019-10-14T21:33:59.155" v="767" actId="20577"/>
          <ac:spMkLst>
            <pc:docMk/>
            <pc:sldMk cId="2619392244" sldId="270"/>
            <ac:spMk id="2" creationId="{302CB1F7-6546-4382-8A1F-F39ADC915713}"/>
          </ac:spMkLst>
        </pc:spChg>
        <pc:spChg chg="mod">
          <ac:chgData name="Rich Clarke" userId="6002d162c852a348" providerId="LiveId" clId="{31AC7ADE-FFCC-418C-818B-DD52F998605C}" dt="2019-10-14T23:34:41.545" v="2264" actId="207"/>
          <ac:spMkLst>
            <pc:docMk/>
            <pc:sldMk cId="2619392244" sldId="270"/>
            <ac:spMk id="3" creationId="{FF23B8ED-40A1-4A66-907F-96F8F2C47212}"/>
          </ac:spMkLst>
        </pc:spChg>
      </pc:sldChg>
      <pc:sldChg chg="modSp add del">
        <pc:chgData name="Rich Clarke" userId="6002d162c852a348" providerId="LiveId" clId="{31AC7ADE-FFCC-418C-818B-DD52F998605C}" dt="2019-10-14T21:37:17.668" v="936" actId="2696"/>
        <pc:sldMkLst>
          <pc:docMk/>
          <pc:sldMk cId="191756976" sldId="271"/>
        </pc:sldMkLst>
        <pc:spChg chg="mod">
          <ac:chgData name="Rich Clarke" userId="6002d162c852a348" providerId="LiveId" clId="{31AC7ADE-FFCC-418C-818B-DD52F998605C}" dt="2019-10-14T21:37:15.404" v="935"/>
          <ac:spMkLst>
            <pc:docMk/>
            <pc:sldMk cId="191756976" sldId="271"/>
            <ac:spMk id="2" creationId="{7E22A239-666F-46D8-A9CC-E513FB614A8E}"/>
          </ac:spMkLst>
        </pc:spChg>
      </pc:sldChg>
      <pc:sldChg chg="addSp delSp modSp add">
        <pc:chgData name="Rich Clarke" userId="6002d162c852a348" providerId="LiveId" clId="{31AC7ADE-FFCC-418C-818B-DD52F998605C}" dt="2019-10-14T21:57:53.639" v="1212" actId="20577"/>
        <pc:sldMkLst>
          <pc:docMk/>
          <pc:sldMk cId="990980844" sldId="271"/>
        </pc:sldMkLst>
        <pc:spChg chg="mod">
          <ac:chgData name="Rich Clarke" userId="6002d162c852a348" providerId="LiveId" clId="{31AC7ADE-FFCC-418C-818B-DD52F998605C}" dt="2019-10-14T21:37:23.318" v="945" actId="20577"/>
          <ac:spMkLst>
            <pc:docMk/>
            <pc:sldMk cId="990980844" sldId="271"/>
            <ac:spMk id="2" creationId="{BE3D7EC3-3348-4B17-A499-F46812FFD3A7}"/>
          </ac:spMkLst>
        </pc:spChg>
        <pc:spChg chg="del">
          <ac:chgData name="Rich Clarke" userId="6002d162c852a348" providerId="LiveId" clId="{31AC7ADE-FFCC-418C-818B-DD52F998605C}" dt="2019-10-14T21:37:28.459" v="946" actId="3680"/>
          <ac:spMkLst>
            <pc:docMk/>
            <pc:sldMk cId="990980844" sldId="271"/>
            <ac:spMk id="3" creationId="{31DD4D0A-F73E-4625-8AC4-3B1EBB804424}"/>
          </ac:spMkLst>
        </pc:spChg>
        <pc:graphicFrameChg chg="add mod ord modGraphic">
          <ac:chgData name="Rich Clarke" userId="6002d162c852a348" providerId="LiveId" clId="{31AC7ADE-FFCC-418C-818B-DD52F998605C}" dt="2019-10-14T21:57:53.639" v="1212" actId="20577"/>
          <ac:graphicFrameMkLst>
            <pc:docMk/>
            <pc:sldMk cId="990980844" sldId="271"/>
            <ac:graphicFrameMk id="4" creationId="{F65BBC13-224D-47AE-9E50-6F12ABAF27FA}"/>
          </ac:graphicFrameMkLst>
        </pc:graphicFrameChg>
        <pc:graphicFrameChg chg="add mod">
          <ac:chgData name="Rich Clarke" userId="6002d162c852a348" providerId="LiveId" clId="{31AC7ADE-FFCC-418C-818B-DD52F998605C}" dt="2019-10-14T21:39:04.986" v="1015" actId="1076"/>
          <ac:graphicFrameMkLst>
            <pc:docMk/>
            <pc:sldMk cId="990980844" sldId="271"/>
            <ac:graphicFrameMk id="6" creationId="{D097E0A3-9150-614A-AAEB-12D2292A0AC0}"/>
          </ac:graphicFrameMkLst>
        </pc:graphicFrameChg>
        <pc:graphicFrameChg chg="add mod">
          <ac:chgData name="Rich Clarke" userId="6002d162c852a348" providerId="LiveId" clId="{31AC7ADE-FFCC-418C-818B-DD52F998605C}" dt="2019-10-14T21:39:31.948" v="1019" actId="1076"/>
          <ac:graphicFrameMkLst>
            <pc:docMk/>
            <pc:sldMk cId="990980844" sldId="271"/>
            <ac:graphicFrameMk id="7" creationId="{DF0D9ABB-2CED-C54F-AA85-6AA8070DE291}"/>
          </ac:graphicFrameMkLst>
        </pc:graphicFrameChg>
      </pc:sldChg>
      <pc:sldChg chg="addSp delSp modSp add">
        <pc:chgData name="Rich Clarke" userId="6002d162c852a348" providerId="LiveId" clId="{31AC7ADE-FFCC-418C-818B-DD52F998605C}" dt="2019-10-14T22:02:45.050" v="1263" actId="1076"/>
        <pc:sldMkLst>
          <pc:docMk/>
          <pc:sldMk cId="3295182463" sldId="272"/>
        </pc:sldMkLst>
        <pc:spChg chg="mod">
          <ac:chgData name="Rich Clarke" userId="6002d162c852a348" providerId="LiveId" clId="{31AC7ADE-FFCC-418C-818B-DD52F998605C}" dt="2019-10-14T22:00:49.071" v="1259" actId="20577"/>
          <ac:spMkLst>
            <pc:docMk/>
            <pc:sldMk cId="3295182463" sldId="272"/>
            <ac:spMk id="2" creationId="{9C8B3FB5-91D1-4286-A8EB-FA0D03325422}"/>
          </ac:spMkLst>
        </pc:spChg>
        <pc:spChg chg="del">
          <ac:chgData name="Rich Clarke" userId="6002d162c852a348" providerId="LiveId" clId="{31AC7ADE-FFCC-418C-818B-DD52F998605C}" dt="2019-10-14T22:02:40.675" v="1262"/>
          <ac:spMkLst>
            <pc:docMk/>
            <pc:sldMk cId="3295182463" sldId="272"/>
            <ac:spMk id="3" creationId="{C86D6A42-6309-4FF6-A817-D4E830812143}"/>
          </ac:spMkLst>
        </pc:spChg>
        <pc:picChg chg="add mod">
          <ac:chgData name="Rich Clarke" userId="6002d162c852a348" providerId="LiveId" clId="{31AC7ADE-FFCC-418C-818B-DD52F998605C}" dt="2019-10-14T22:02:27.003" v="1261" actId="1076"/>
          <ac:picMkLst>
            <pc:docMk/>
            <pc:sldMk cId="3295182463" sldId="272"/>
            <ac:picMk id="4" creationId="{73F38744-ECED-4C9E-8C46-BF973CCC8AC3}"/>
          </ac:picMkLst>
        </pc:picChg>
        <pc:picChg chg="add mod">
          <ac:chgData name="Rich Clarke" userId="6002d162c852a348" providerId="LiveId" clId="{31AC7ADE-FFCC-418C-818B-DD52F998605C}" dt="2019-10-14T22:02:45.050" v="1263" actId="1076"/>
          <ac:picMkLst>
            <pc:docMk/>
            <pc:sldMk cId="3295182463" sldId="272"/>
            <ac:picMk id="5" creationId="{A0DCFFD1-3F42-40EC-B7A6-2ED63B662DF3}"/>
          </ac:picMkLst>
        </pc:picChg>
      </pc:sldChg>
      <pc:sldChg chg="addSp delSp modSp add">
        <pc:chgData name="Rich Clarke" userId="6002d162c852a348" providerId="LiveId" clId="{31AC7ADE-FFCC-418C-818B-DD52F998605C}" dt="2019-10-14T23:47:57.592" v="2376" actId="20577"/>
        <pc:sldMkLst>
          <pc:docMk/>
          <pc:sldMk cId="551677995" sldId="273"/>
        </pc:sldMkLst>
        <pc:spChg chg="mod">
          <ac:chgData name="Rich Clarke" userId="6002d162c852a348" providerId="LiveId" clId="{31AC7ADE-FFCC-418C-818B-DD52F998605C}" dt="2019-10-14T22:03:13.133" v="1306" actId="20577"/>
          <ac:spMkLst>
            <pc:docMk/>
            <pc:sldMk cId="551677995" sldId="273"/>
            <ac:spMk id="2" creationId="{208C4E18-8F0D-4CA3-8B43-9A9703677E78}"/>
          </ac:spMkLst>
        </pc:spChg>
        <pc:spChg chg="mod">
          <ac:chgData name="Rich Clarke" userId="6002d162c852a348" providerId="LiveId" clId="{31AC7ADE-FFCC-418C-818B-DD52F998605C}" dt="2019-10-14T23:47:57.592" v="2376" actId="20577"/>
          <ac:spMkLst>
            <pc:docMk/>
            <pc:sldMk cId="551677995" sldId="273"/>
            <ac:spMk id="3" creationId="{80F79A75-3EEB-4E13-BDC6-EDB63315ADBC}"/>
          </ac:spMkLst>
        </pc:spChg>
        <pc:picChg chg="add del mod">
          <ac:chgData name="Rich Clarke" userId="6002d162c852a348" providerId="LiveId" clId="{31AC7ADE-FFCC-418C-818B-DD52F998605C}" dt="2019-10-14T22:13:43.587" v="1463" actId="478"/>
          <ac:picMkLst>
            <pc:docMk/>
            <pc:sldMk cId="551677995" sldId="273"/>
            <ac:picMk id="4" creationId="{5B483C8F-CEAA-47EF-981D-746D536A6544}"/>
          </ac:picMkLst>
        </pc:picChg>
        <pc:picChg chg="add mod">
          <ac:chgData name="Rich Clarke" userId="6002d162c852a348" providerId="LiveId" clId="{31AC7ADE-FFCC-418C-818B-DD52F998605C}" dt="2019-10-14T22:14:21.238" v="1467" actId="1076"/>
          <ac:picMkLst>
            <pc:docMk/>
            <pc:sldMk cId="551677995" sldId="273"/>
            <ac:picMk id="5" creationId="{E994C49A-59D0-413A-9195-106A92857B94}"/>
          </ac:picMkLst>
        </pc:picChg>
      </pc:sldChg>
      <pc:sldChg chg="modSp add">
        <pc:chgData name="Rich Clarke" userId="6002d162c852a348" providerId="LiveId" clId="{31AC7ADE-FFCC-418C-818B-DD52F998605C}" dt="2019-10-15T00:08:39.315" v="3467" actId="20577"/>
        <pc:sldMkLst>
          <pc:docMk/>
          <pc:sldMk cId="3395161126" sldId="274"/>
        </pc:sldMkLst>
        <pc:spChg chg="mod">
          <ac:chgData name="Rich Clarke" userId="6002d162c852a348" providerId="LiveId" clId="{31AC7ADE-FFCC-418C-818B-DD52F998605C}" dt="2019-10-14T23:24:42.022" v="2066" actId="20577"/>
          <ac:spMkLst>
            <pc:docMk/>
            <pc:sldMk cId="3395161126" sldId="274"/>
            <ac:spMk id="2" creationId="{235C26FB-A0AD-491C-ABD2-1AF6B244222B}"/>
          </ac:spMkLst>
        </pc:spChg>
        <pc:spChg chg="mod">
          <ac:chgData name="Rich Clarke" userId="6002d162c852a348" providerId="LiveId" clId="{31AC7ADE-FFCC-418C-818B-DD52F998605C}" dt="2019-10-15T00:08:39.315" v="3467" actId="20577"/>
          <ac:spMkLst>
            <pc:docMk/>
            <pc:sldMk cId="3395161126" sldId="274"/>
            <ac:spMk id="3" creationId="{6F6D56FF-C99E-4EDD-8D01-C5E42041DBDC}"/>
          </ac:spMkLst>
        </pc:spChg>
      </pc:sldChg>
      <pc:sldChg chg="add del">
        <pc:chgData name="Rich Clarke" userId="6002d162c852a348" providerId="LiveId" clId="{31AC7ADE-FFCC-418C-818B-DD52F998605C}" dt="2019-10-14T23:40:25.906" v="2268" actId="2696"/>
        <pc:sldMkLst>
          <pc:docMk/>
          <pc:sldMk cId="2864005157" sldId="275"/>
        </pc:sldMkLst>
      </pc:sldChg>
      <pc:sldChg chg="addSp modSp add ord">
        <pc:chgData name="Rich Clarke" userId="6002d162c852a348" providerId="LiveId" clId="{31AC7ADE-FFCC-418C-818B-DD52F998605C}" dt="2019-10-14T23:42:45.874" v="2297"/>
        <pc:sldMkLst>
          <pc:docMk/>
          <pc:sldMk cId="3695981812" sldId="275"/>
        </pc:sldMkLst>
        <pc:spChg chg="mod">
          <ac:chgData name="Rich Clarke" userId="6002d162c852a348" providerId="LiveId" clId="{31AC7ADE-FFCC-418C-818B-DD52F998605C}" dt="2019-10-14T23:41:13.806" v="2290"/>
          <ac:spMkLst>
            <pc:docMk/>
            <pc:sldMk cId="3695981812" sldId="275"/>
            <ac:spMk id="2" creationId="{C1D1DDC1-5AB4-47BB-9744-1F654604FB75}"/>
          </ac:spMkLst>
        </pc:spChg>
        <pc:spChg chg="mod">
          <ac:chgData name="Rich Clarke" userId="6002d162c852a348" providerId="LiveId" clId="{31AC7ADE-FFCC-418C-818B-DD52F998605C}" dt="2019-10-14T23:42:09.870" v="2296" actId="5793"/>
          <ac:spMkLst>
            <pc:docMk/>
            <pc:sldMk cId="3695981812" sldId="275"/>
            <ac:spMk id="3" creationId="{A9B4DAC2-9B94-4FD4-8F98-84F5520BB37B}"/>
          </ac:spMkLst>
        </pc:spChg>
        <pc:picChg chg="add mod">
          <ac:chgData name="Rich Clarke" userId="6002d162c852a348" providerId="LiveId" clId="{31AC7ADE-FFCC-418C-818B-DD52F998605C}" dt="2019-10-14T23:41:29.904" v="2293" actId="1076"/>
          <ac:picMkLst>
            <pc:docMk/>
            <pc:sldMk cId="3695981812" sldId="275"/>
            <ac:picMk id="4" creationId="{E7247871-1E4E-48B9-9098-995566F4F24D}"/>
          </ac:picMkLst>
        </pc:picChg>
      </pc:sldChg>
      <pc:sldChg chg="addSp delSp modSp add">
        <pc:chgData name="Rich Clarke" userId="6002d162c852a348" providerId="LiveId" clId="{31AC7ADE-FFCC-418C-818B-DD52F998605C}" dt="2019-10-15T00:07:27.446" v="3458" actId="14100"/>
        <pc:sldMkLst>
          <pc:docMk/>
          <pc:sldMk cId="2752025983" sldId="276"/>
        </pc:sldMkLst>
        <pc:spChg chg="mod">
          <ac:chgData name="Rich Clarke" userId="6002d162c852a348" providerId="LiveId" clId="{31AC7ADE-FFCC-418C-818B-DD52F998605C}" dt="2019-10-15T00:02:07.176" v="3301" actId="20577"/>
          <ac:spMkLst>
            <pc:docMk/>
            <pc:sldMk cId="2752025983" sldId="276"/>
            <ac:spMk id="2" creationId="{784F01C0-8DBB-416F-890A-5B3C83EE7A9D}"/>
          </ac:spMkLst>
        </pc:spChg>
        <pc:spChg chg="mod">
          <ac:chgData name="Rich Clarke" userId="6002d162c852a348" providerId="LiveId" clId="{31AC7ADE-FFCC-418C-818B-DD52F998605C}" dt="2019-10-15T00:02:36.577" v="3440" actId="20577"/>
          <ac:spMkLst>
            <pc:docMk/>
            <pc:sldMk cId="2752025983" sldId="276"/>
            <ac:spMk id="3" creationId="{E38B9CD9-6F4C-4B53-A6B9-54008DFB0351}"/>
          </ac:spMkLst>
        </pc:spChg>
        <pc:picChg chg="add del mod">
          <ac:chgData name="Rich Clarke" userId="6002d162c852a348" providerId="LiveId" clId="{31AC7ADE-FFCC-418C-818B-DD52F998605C}" dt="2019-10-15T00:07:15.725" v="3455" actId="478"/>
          <ac:picMkLst>
            <pc:docMk/>
            <pc:sldMk cId="2752025983" sldId="276"/>
            <ac:picMk id="4" creationId="{DD47584F-A3B3-485D-B414-8D5EED4269DB}"/>
          </ac:picMkLst>
        </pc:picChg>
        <pc:picChg chg="add mod">
          <ac:chgData name="Rich Clarke" userId="6002d162c852a348" providerId="LiveId" clId="{31AC7ADE-FFCC-418C-818B-DD52F998605C}" dt="2019-10-15T00:07:27.446" v="3458" actId="14100"/>
          <ac:picMkLst>
            <pc:docMk/>
            <pc:sldMk cId="2752025983" sldId="276"/>
            <ac:picMk id="5" creationId="{B500FF83-1D40-460F-9A69-1D35D64D94FF}"/>
          </ac:picMkLst>
        </pc:picChg>
      </pc:sldChg>
      <pc:sldChg chg="modSp add del">
        <pc:chgData name="Rich Clarke" userId="6002d162c852a348" providerId="LiveId" clId="{31AC7ADE-FFCC-418C-818B-DD52F998605C}" dt="2019-10-15T00:02:08.764" v="3303" actId="2696"/>
        <pc:sldMkLst>
          <pc:docMk/>
          <pc:sldMk cId="2712484949" sldId="277"/>
        </pc:sldMkLst>
        <pc:spChg chg="mod">
          <ac:chgData name="Rich Clarke" userId="6002d162c852a348" providerId="LiveId" clId="{31AC7ADE-FFCC-418C-818B-DD52F998605C}" dt="2019-10-15T00:02:07.546" v="3302"/>
          <ac:spMkLst>
            <pc:docMk/>
            <pc:sldMk cId="2712484949" sldId="277"/>
            <ac:spMk id="2" creationId="{E15C9E86-94DE-4225-AA2A-DC22B1F685BF}"/>
          </ac:spMkLst>
        </pc:spChg>
      </pc:sldChg>
      <pc:sldMasterChg chg="modSldLayout">
        <pc:chgData name="Rich Clarke" userId="6002d162c852a348" providerId="LiveId" clId="{31AC7ADE-FFCC-418C-818B-DD52F998605C}" dt="2019-10-14T23:31:27.989" v="2247" actId="478"/>
        <pc:sldMasterMkLst>
          <pc:docMk/>
          <pc:sldMasterMk cId="1641749629" sldId="2147483660"/>
        </pc:sldMasterMkLst>
        <pc:sldLayoutChg chg="delSp">
          <pc:chgData name="Rich Clarke" userId="6002d162c852a348" providerId="LiveId" clId="{31AC7ADE-FFCC-418C-818B-DD52F998605C}" dt="2019-10-14T23:31:27.989" v="2247" actId="478"/>
          <pc:sldLayoutMkLst>
            <pc:docMk/>
            <pc:sldMasterMk cId="1641749629" sldId="2147483660"/>
            <pc:sldLayoutMk cId="1686599420" sldId="2147483672"/>
          </pc:sldLayoutMkLst>
          <pc:spChg chg="del">
            <ac:chgData name="Rich Clarke" userId="6002d162c852a348" providerId="LiveId" clId="{31AC7ADE-FFCC-418C-818B-DD52F998605C}" dt="2019-10-14T23:31:27.989" v="2247" actId="478"/>
            <ac:spMkLst>
              <pc:docMk/>
              <pc:sldMasterMk cId="1641749629" sldId="2147483660"/>
              <pc:sldLayoutMk cId="1686599420" sldId="2147483672"/>
              <ac:spMk id="5" creationId="{F8367EBE-ACE4-6A4A-8194-81828A72B691}"/>
            </ac:spMkLst>
          </pc:spChg>
          <pc:spChg chg="del">
            <ac:chgData name="Rich Clarke" userId="6002d162c852a348" providerId="LiveId" clId="{31AC7ADE-FFCC-418C-818B-DD52F998605C}" dt="2019-10-14T23:31:24.688" v="2246" actId="478"/>
            <ac:spMkLst>
              <pc:docMk/>
              <pc:sldMasterMk cId="1641749629" sldId="2147483660"/>
              <pc:sldLayoutMk cId="1686599420" sldId="2147483672"/>
              <ac:spMk id="6" creationId="{433B9AE8-D471-4240-AAF9-7F4A822FF5B3}"/>
            </ac:spMkLst>
          </pc:spChg>
        </pc:sldLayoutChg>
      </pc:sldMaster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ea_b\OneDrive\text%20processing\background%20info\wordcoun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ea_b\OneDrive\text%20processing\background%20info\wordcount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[wordcount.xlsx]uncategorised!$A$2:$A$2040</cx:f>
        <cx:lvl ptCount="2039">
          <cx:pt idx="0">uncategorised</cx:pt>
          <cx:pt idx="1">uncategorised</cx:pt>
          <cx:pt idx="2">uncategorised</cx:pt>
          <cx:pt idx="3">uncategorised</cx:pt>
          <cx:pt idx="4">uncategorised</cx:pt>
          <cx:pt idx="5">uncategorised</cx:pt>
          <cx:pt idx="6">uncategorised</cx:pt>
          <cx:pt idx="7">uncategorised</cx:pt>
          <cx:pt idx="8">uncategorised</cx:pt>
          <cx:pt idx="9">uncategorised</cx:pt>
          <cx:pt idx="10">uncategorised</cx:pt>
          <cx:pt idx="11">uncategorised</cx:pt>
          <cx:pt idx="12">uncategorised</cx:pt>
          <cx:pt idx="13">uncategorised</cx:pt>
          <cx:pt idx="14">uncategorised</cx:pt>
          <cx:pt idx="15">uncategorised</cx:pt>
          <cx:pt idx="16">uncategorised</cx:pt>
          <cx:pt idx="17">uncategorised</cx:pt>
          <cx:pt idx="18">uncategorised</cx:pt>
          <cx:pt idx="19">uncategorised</cx:pt>
          <cx:pt idx="20">uncategorised</cx:pt>
          <cx:pt idx="21">uncategorised</cx:pt>
          <cx:pt idx="22">uncategorised</cx:pt>
          <cx:pt idx="23">uncategorised</cx:pt>
          <cx:pt idx="24">uncategorised</cx:pt>
          <cx:pt idx="25">uncategorised</cx:pt>
          <cx:pt idx="26">uncategorised</cx:pt>
          <cx:pt idx="27">uncategorised</cx:pt>
          <cx:pt idx="28">uncategorised</cx:pt>
          <cx:pt idx="29">uncategorised</cx:pt>
          <cx:pt idx="30">uncategorised</cx:pt>
          <cx:pt idx="31">uncategorised</cx:pt>
          <cx:pt idx="32">uncategorised</cx:pt>
          <cx:pt idx="33">uncategorised</cx:pt>
          <cx:pt idx="34">uncategorised</cx:pt>
          <cx:pt idx="35">uncategorised</cx:pt>
          <cx:pt idx="36">uncategorised</cx:pt>
          <cx:pt idx="37">uncategorised</cx:pt>
          <cx:pt idx="38">uncategorised</cx:pt>
          <cx:pt idx="39">uncategorised</cx:pt>
          <cx:pt idx="40">uncategorised</cx:pt>
          <cx:pt idx="41">uncategorised</cx:pt>
          <cx:pt idx="42">uncategorised</cx:pt>
          <cx:pt idx="43">uncategorised</cx:pt>
          <cx:pt idx="44">uncategorised</cx:pt>
          <cx:pt idx="45">uncategorised</cx:pt>
          <cx:pt idx="46">uncategorised</cx:pt>
          <cx:pt idx="47">uncategorised</cx:pt>
          <cx:pt idx="48">uncategorised</cx:pt>
          <cx:pt idx="49">uncategorised</cx:pt>
          <cx:pt idx="50">uncategorised</cx:pt>
          <cx:pt idx="51">uncategorised</cx:pt>
          <cx:pt idx="52">uncategorised</cx:pt>
          <cx:pt idx="53">uncategorised</cx:pt>
          <cx:pt idx="54">uncategorised</cx:pt>
          <cx:pt idx="55">uncategorised</cx:pt>
          <cx:pt idx="56">uncategorised</cx:pt>
          <cx:pt idx="57">uncategorised</cx:pt>
          <cx:pt idx="58">uncategorised</cx:pt>
          <cx:pt idx="59">uncategorised</cx:pt>
          <cx:pt idx="60">uncategorised</cx:pt>
          <cx:pt idx="61">uncategorised</cx:pt>
          <cx:pt idx="62">uncategorised</cx:pt>
          <cx:pt idx="63">uncategorised</cx:pt>
          <cx:pt idx="64">uncategorised</cx:pt>
          <cx:pt idx="65">uncategorised</cx:pt>
          <cx:pt idx="66">uncategorised</cx:pt>
          <cx:pt idx="67">uncategorised</cx:pt>
          <cx:pt idx="68">uncategorised</cx:pt>
          <cx:pt idx="69">uncategorised</cx:pt>
          <cx:pt idx="70">uncategorised</cx:pt>
          <cx:pt idx="71">uncategorised</cx:pt>
          <cx:pt idx="72">uncategorised</cx:pt>
          <cx:pt idx="73">uncategorised</cx:pt>
          <cx:pt idx="74">uncategorised</cx:pt>
          <cx:pt idx="75">uncategorised</cx:pt>
          <cx:pt idx="76">uncategorised</cx:pt>
          <cx:pt idx="77">uncategorised</cx:pt>
          <cx:pt idx="78">uncategorised</cx:pt>
          <cx:pt idx="79">uncategorised</cx:pt>
          <cx:pt idx="80">uncategorised</cx:pt>
          <cx:pt idx="81">uncategorised</cx:pt>
          <cx:pt idx="82">uncategorised</cx:pt>
          <cx:pt idx="83">uncategorised</cx:pt>
          <cx:pt idx="84">uncategorised</cx:pt>
          <cx:pt idx="85">uncategorised</cx:pt>
          <cx:pt idx="86">uncategorised</cx:pt>
          <cx:pt idx="87">uncategorised</cx:pt>
          <cx:pt idx="88">uncategorised</cx:pt>
          <cx:pt idx="89">uncategorised</cx:pt>
          <cx:pt idx="90">uncategorised</cx:pt>
          <cx:pt idx="91">uncategorised</cx:pt>
          <cx:pt idx="92">uncategorised</cx:pt>
          <cx:pt idx="93">uncategorised</cx:pt>
          <cx:pt idx="94">uncategorised</cx:pt>
          <cx:pt idx="95">uncategorised</cx:pt>
          <cx:pt idx="96">uncategorised</cx:pt>
          <cx:pt idx="97">uncategorised</cx:pt>
          <cx:pt idx="98">uncategorised</cx:pt>
          <cx:pt idx="99">uncategorised</cx:pt>
          <cx:pt idx="100">uncategorised</cx:pt>
          <cx:pt idx="101">uncategorised</cx:pt>
          <cx:pt idx="102">uncategorised</cx:pt>
          <cx:pt idx="103">uncategorised</cx:pt>
          <cx:pt idx="104">uncategorised</cx:pt>
          <cx:pt idx="105">uncategorised</cx:pt>
          <cx:pt idx="106">uncategorised</cx:pt>
          <cx:pt idx="107">uncategorised</cx:pt>
          <cx:pt idx="108">uncategorised</cx:pt>
          <cx:pt idx="109">uncategorised</cx:pt>
          <cx:pt idx="110">uncategorised</cx:pt>
          <cx:pt idx="111">uncategorised</cx:pt>
          <cx:pt idx="112">uncategorised</cx:pt>
          <cx:pt idx="113">uncategorised</cx:pt>
          <cx:pt idx="114">uncategorised</cx:pt>
          <cx:pt idx="115">uncategorised</cx:pt>
          <cx:pt idx="116">uncategorised</cx:pt>
          <cx:pt idx="117">uncategorised</cx:pt>
          <cx:pt idx="118">uncategorised</cx:pt>
          <cx:pt idx="119">uncategorised</cx:pt>
          <cx:pt idx="120">uncategorised</cx:pt>
          <cx:pt idx="121">uncategorised</cx:pt>
          <cx:pt idx="122">uncategorised</cx:pt>
          <cx:pt idx="123">uncategorised</cx:pt>
          <cx:pt idx="124">uncategorised</cx:pt>
          <cx:pt idx="125">uncategorised</cx:pt>
          <cx:pt idx="126">uncategorised</cx:pt>
          <cx:pt idx="127">uncategorised</cx:pt>
          <cx:pt idx="128">uncategorised</cx:pt>
          <cx:pt idx="129">uncategorised</cx:pt>
          <cx:pt idx="130">uncategorised</cx:pt>
          <cx:pt idx="131">uncategorised</cx:pt>
          <cx:pt idx="132">uncategorised</cx:pt>
          <cx:pt idx="133">uncategorised</cx:pt>
          <cx:pt idx="134">uncategorised</cx:pt>
          <cx:pt idx="135">uncategorised</cx:pt>
          <cx:pt idx="136">uncategorised</cx:pt>
          <cx:pt idx="137">uncategorised</cx:pt>
          <cx:pt idx="138">uncategorised</cx:pt>
          <cx:pt idx="139">uncategorised</cx:pt>
          <cx:pt idx="140">uncategorised</cx:pt>
          <cx:pt idx="141">uncategorised</cx:pt>
          <cx:pt idx="142">uncategorised</cx:pt>
          <cx:pt idx="143">uncategorised</cx:pt>
          <cx:pt idx="144">uncategorised</cx:pt>
          <cx:pt idx="145">uncategorised</cx:pt>
          <cx:pt idx="146">uncategorised</cx:pt>
          <cx:pt idx="147">uncategorised</cx:pt>
          <cx:pt idx="148">uncategorised</cx:pt>
          <cx:pt idx="149">uncategorised</cx:pt>
          <cx:pt idx="150">uncategorised</cx:pt>
          <cx:pt idx="151">uncategorised</cx:pt>
          <cx:pt idx="152">uncategorised</cx:pt>
          <cx:pt idx="153">uncategorised</cx:pt>
          <cx:pt idx="154">uncategorised</cx:pt>
          <cx:pt idx="155">uncategorised</cx:pt>
          <cx:pt idx="156">uncategorised</cx:pt>
          <cx:pt idx="157">uncategorised</cx:pt>
          <cx:pt idx="158">uncategorised</cx:pt>
          <cx:pt idx="159">uncategorised</cx:pt>
          <cx:pt idx="160">uncategorised</cx:pt>
          <cx:pt idx="161">uncategorised</cx:pt>
          <cx:pt idx="162">uncategorised</cx:pt>
          <cx:pt idx="163">uncategorised</cx:pt>
          <cx:pt idx="164">uncategorised</cx:pt>
          <cx:pt idx="165">uncategorised</cx:pt>
          <cx:pt idx="166">uncategorised</cx:pt>
          <cx:pt idx="167">uncategorised</cx:pt>
          <cx:pt idx="168">uncategorised</cx:pt>
          <cx:pt idx="169">uncategorised</cx:pt>
          <cx:pt idx="170">uncategorised</cx:pt>
          <cx:pt idx="171">uncategorised</cx:pt>
          <cx:pt idx="172">uncategorised</cx:pt>
          <cx:pt idx="173">uncategorised</cx:pt>
          <cx:pt idx="174">uncategorised</cx:pt>
          <cx:pt idx="175">uncategorised</cx:pt>
          <cx:pt idx="176">uncategorised</cx:pt>
          <cx:pt idx="177">uncategorised</cx:pt>
          <cx:pt idx="178">uncategorised</cx:pt>
          <cx:pt idx="179">uncategorised</cx:pt>
          <cx:pt idx="180">uncategorised</cx:pt>
          <cx:pt idx="181">uncategorised</cx:pt>
          <cx:pt idx="182">uncategorised</cx:pt>
          <cx:pt idx="183">uncategorised</cx:pt>
          <cx:pt idx="184">uncategorised</cx:pt>
          <cx:pt idx="185">uncategorised</cx:pt>
          <cx:pt idx="186">uncategorised</cx:pt>
          <cx:pt idx="187">uncategorised</cx:pt>
          <cx:pt idx="188">uncategorised</cx:pt>
          <cx:pt idx="189">uncategorised</cx:pt>
          <cx:pt idx="190">uncategorised</cx:pt>
          <cx:pt idx="191">uncategorised</cx:pt>
          <cx:pt idx="192">uncategorised</cx:pt>
          <cx:pt idx="193">uncategorised</cx:pt>
          <cx:pt idx="194">uncategorised</cx:pt>
          <cx:pt idx="195">uncategorised</cx:pt>
          <cx:pt idx="196">uncategorised</cx:pt>
          <cx:pt idx="197">uncategorised</cx:pt>
          <cx:pt idx="198">uncategorised</cx:pt>
          <cx:pt idx="199">uncategorised</cx:pt>
          <cx:pt idx="200">uncategorised</cx:pt>
          <cx:pt idx="201">uncategorised</cx:pt>
          <cx:pt idx="202">uncategorised</cx:pt>
          <cx:pt idx="203">uncategorised</cx:pt>
          <cx:pt idx="204">uncategorised</cx:pt>
          <cx:pt idx="205">uncategorised</cx:pt>
          <cx:pt idx="206">uncategorised</cx:pt>
          <cx:pt idx="207">uncategorised</cx:pt>
          <cx:pt idx="208">uncategorised</cx:pt>
          <cx:pt idx="209">uncategorised</cx:pt>
          <cx:pt idx="210">uncategorised</cx:pt>
          <cx:pt idx="211">uncategorised</cx:pt>
          <cx:pt idx="212">uncategorised</cx:pt>
          <cx:pt idx="213">uncategorised</cx:pt>
          <cx:pt idx="214">uncategorised</cx:pt>
          <cx:pt idx="215">uncategorised</cx:pt>
          <cx:pt idx="216">uncategorised</cx:pt>
          <cx:pt idx="217">uncategorised</cx:pt>
          <cx:pt idx="218">uncategorised</cx:pt>
          <cx:pt idx="219">uncategorised</cx:pt>
          <cx:pt idx="220">uncategorised</cx:pt>
          <cx:pt idx="221">uncategorised</cx:pt>
          <cx:pt idx="222">uncategorised</cx:pt>
          <cx:pt idx="223">uncategorised</cx:pt>
          <cx:pt idx="224">uncategorised</cx:pt>
          <cx:pt idx="225">uncategorised</cx:pt>
          <cx:pt idx="226">uncategorised</cx:pt>
          <cx:pt idx="227">uncategorised</cx:pt>
          <cx:pt idx="228">uncategorised</cx:pt>
          <cx:pt idx="229">uncategorised</cx:pt>
          <cx:pt idx="230">uncategorised</cx:pt>
          <cx:pt idx="231">uncategorised</cx:pt>
          <cx:pt idx="232">uncategorised</cx:pt>
          <cx:pt idx="233">uncategorised</cx:pt>
          <cx:pt idx="234">uncategorised</cx:pt>
          <cx:pt idx="235">uncategorised</cx:pt>
          <cx:pt idx="236">uncategorised</cx:pt>
          <cx:pt idx="237">uncategorised</cx:pt>
          <cx:pt idx="238">uncategorised</cx:pt>
          <cx:pt idx="239">uncategorised</cx:pt>
          <cx:pt idx="240">uncategorised</cx:pt>
          <cx:pt idx="241">uncategorised</cx:pt>
          <cx:pt idx="242">uncategorised</cx:pt>
          <cx:pt idx="243">uncategorised</cx:pt>
          <cx:pt idx="244">uncategorised</cx:pt>
          <cx:pt idx="245">uncategorised</cx:pt>
          <cx:pt idx="246">uncategorised</cx:pt>
          <cx:pt idx="247">uncategorised</cx:pt>
          <cx:pt idx="248">uncategorised</cx:pt>
          <cx:pt idx="249">uncategorised</cx:pt>
          <cx:pt idx="250">uncategorised</cx:pt>
          <cx:pt idx="251">uncategorised</cx:pt>
          <cx:pt idx="252">uncategorised</cx:pt>
          <cx:pt idx="253">uncategorised</cx:pt>
          <cx:pt idx="254">uncategorised</cx:pt>
          <cx:pt idx="255">uncategorised</cx:pt>
          <cx:pt idx="256">uncategorised</cx:pt>
          <cx:pt idx="257">uncategorised</cx:pt>
          <cx:pt idx="258">uncategorised</cx:pt>
          <cx:pt idx="259">uncategorised</cx:pt>
          <cx:pt idx="260">uncategorised</cx:pt>
          <cx:pt idx="261">uncategorised</cx:pt>
          <cx:pt idx="262">uncategorised</cx:pt>
          <cx:pt idx="263">uncategorised</cx:pt>
          <cx:pt idx="264">uncategorised</cx:pt>
          <cx:pt idx="265">uncategorised</cx:pt>
          <cx:pt idx="266">uncategorised</cx:pt>
          <cx:pt idx="267">uncategorised</cx:pt>
          <cx:pt idx="268">uncategorised</cx:pt>
          <cx:pt idx="269">uncategorised</cx:pt>
          <cx:pt idx="270">uncategorised</cx:pt>
          <cx:pt idx="271">uncategorised</cx:pt>
          <cx:pt idx="272">uncategorised</cx:pt>
          <cx:pt idx="273">uncategorised</cx:pt>
          <cx:pt idx="274">uncategorised</cx:pt>
          <cx:pt idx="275">uncategorised</cx:pt>
          <cx:pt idx="276">uncategorised</cx:pt>
          <cx:pt idx="277">uncategorised</cx:pt>
          <cx:pt idx="278">uncategorised</cx:pt>
          <cx:pt idx="279">uncategorised</cx:pt>
          <cx:pt idx="280">uncategorised</cx:pt>
          <cx:pt idx="281">uncategorised</cx:pt>
          <cx:pt idx="282">uncategorised</cx:pt>
          <cx:pt idx="283">uncategorised</cx:pt>
          <cx:pt idx="284">uncategorised</cx:pt>
          <cx:pt idx="285">uncategorised</cx:pt>
          <cx:pt idx="286">uncategorised</cx:pt>
          <cx:pt idx="287">uncategorised</cx:pt>
          <cx:pt idx="288">uncategorised</cx:pt>
          <cx:pt idx="289">uncategorised</cx:pt>
          <cx:pt idx="290">uncategorised</cx:pt>
          <cx:pt idx="291">uncategorised</cx:pt>
          <cx:pt idx="292">uncategorised</cx:pt>
          <cx:pt idx="293">uncategorised</cx:pt>
          <cx:pt idx="294">uncategorised</cx:pt>
          <cx:pt idx="295">uncategorised</cx:pt>
          <cx:pt idx="296">uncategorised</cx:pt>
          <cx:pt idx="297">uncategorised</cx:pt>
          <cx:pt idx="298">uncategorised</cx:pt>
          <cx:pt idx="299">uncategorised</cx:pt>
          <cx:pt idx="300">uncategorised</cx:pt>
          <cx:pt idx="301">uncategorised</cx:pt>
          <cx:pt idx="302">uncategorised</cx:pt>
          <cx:pt idx="303">uncategorised</cx:pt>
          <cx:pt idx="304">uncategorised</cx:pt>
          <cx:pt idx="305">uncategorised</cx:pt>
          <cx:pt idx="306">uncategorised</cx:pt>
          <cx:pt idx="307">uncategorised</cx:pt>
          <cx:pt idx="308">uncategorised</cx:pt>
          <cx:pt idx="309">uncategorised</cx:pt>
          <cx:pt idx="310">uncategorised</cx:pt>
          <cx:pt idx="311">uncategorised</cx:pt>
          <cx:pt idx="312">uncategorised</cx:pt>
          <cx:pt idx="313">uncategorised</cx:pt>
          <cx:pt idx="314">uncategorised</cx:pt>
          <cx:pt idx="315">uncategorised</cx:pt>
          <cx:pt idx="316">uncategorised</cx:pt>
          <cx:pt idx="317">uncategorised</cx:pt>
          <cx:pt idx="318">uncategorised</cx:pt>
          <cx:pt idx="319">uncategorised</cx:pt>
          <cx:pt idx="320">uncategorised</cx:pt>
          <cx:pt idx="321">uncategorised</cx:pt>
          <cx:pt idx="322">uncategorised</cx:pt>
          <cx:pt idx="323">uncategorised</cx:pt>
          <cx:pt idx="324">uncategorised</cx:pt>
          <cx:pt idx="325">uncategorised</cx:pt>
          <cx:pt idx="326">uncategorised</cx:pt>
          <cx:pt idx="327">uncategorised</cx:pt>
          <cx:pt idx="328">uncategorised</cx:pt>
          <cx:pt idx="329">uncategorised</cx:pt>
          <cx:pt idx="330">uncategorised</cx:pt>
          <cx:pt idx="331">uncategorised</cx:pt>
          <cx:pt idx="332">uncategorised</cx:pt>
          <cx:pt idx="333">uncategorised</cx:pt>
          <cx:pt idx="334">uncategorised</cx:pt>
          <cx:pt idx="335">uncategorised</cx:pt>
          <cx:pt idx="336">uncategorised</cx:pt>
          <cx:pt idx="337">uncategorised</cx:pt>
          <cx:pt idx="338">uncategorised</cx:pt>
          <cx:pt idx="339">uncategorised</cx:pt>
          <cx:pt idx="340">uncategorised</cx:pt>
          <cx:pt idx="341">uncategorised</cx:pt>
          <cx:pt idx="342">uncategorised</cx:pt>
          <cx:pt idx="343">uncategorised</cx:pt>
          <cx:pt idx="344">uncategorised</cx:pt>
          <cx:pt idx="345">uncategorised</cx:pt>
          <cx:pt idx="346">uncategorised</cx:pt>
          <cx:pt idx="347">uncategorised</cx:pt>
          <cx:pt idx="348">uncategorised</cx:pt>
          <cx:pt idx="349">uncategorised</cx:pt>
          <cx:pt idx="350">uncategorised</cx:pt>
          <cx:pt idx="351">uncategorised</cx:pt>
          <cx:pt idx="352">uncategorised</cx:pt>
          <cx:pt idx="353">uncategorised</cx:pt>
          <cx:pt idx="354">uncategorised</cx:pt>
          <cx:pt idx="355">uncategorised</cx:pt>
          <cx:pt idx="356">uncategorised</cx:pt>
          <cx:pt idx="357">uncategorised</cx:pt>
          <cx:pt idx="358">uncategorised</cx:pt>
          <cx:pt idx="359">uncategorised</cx:pt>
          <cx:pt idx="360">uncategorised</cx:pt>
          <cx:pt idx="361">uncategorised</cx:pt>
          <cx:pt idx="362">uncategorised</cx:pt>
          <cx:pt idx="363">uncategorised</cx:pt>
          <cx:pt idx="364">uncategorised</cx:pt>
          <cx:pt idx="365">uncategorised</cx:pt>
          <cx:pt idx="366">uncategorised</cx:pt>
          <cx:pt idx="367">uncategorised</cx:pt>
          <cx:pt idx="368">uncategorised</cx:pt>
          <cx:pt idx="369">uncategorised</cx:pt>
          <cx:pt idx="370">uncategorised</cx:pt>
          <cx:pt idx="371">uncategorised</cx:pt>
          <cx:pt idx="372">uncategorised</cx:pt>
          <cx:pt idx="373">uncategorised</cx:pt>
          <cx:pt idx="374">uncategorised</cx:pt>
          <cx:pt idx="375">uncategorised</cx:pt>
          <cx:pt idx="376">uncategorised</cx:pt>
          <cx:pt idx="377">uncategorised</cx:pt>
          <cx:pt idx="378">uncategorised</cx:pt>
          <cx:pt idx="379">uncategorised</cx:pt>
          <cx:pt idx="380">uncategorised</cx:pt>
          <cx:pt idx="381">uncategorised</cx:pt>
          <cx:pt idx="382">uncategorised</cx:pt>
          <cx:pt idx="383">uncategorised</cx:pt>
          <cx:pt idx="384">uncategorised</cx:pt>
          <cx:pt idx="385">uncategorised</cx:pt>
          <cx:pt idx="386">uncategorised</cx:pt>
          <cx:pt idx="387">uncategorised</cx:pt>
          <cx:pt idx="388">uncategorised</cx:pt>
          <cx:pt idx="389">uncategorised</cx:pt>
          <cx:pt idx="390">uncategorised</cx:pt>
          <cx:pt idx="391">uncategorised</cx:pt>
          <cx:pt idx="392">uncategorised</cx:pt>
          <cx:pt idx="393">uncategorised</cx:pt>
          <cx:pt idx="394">uncategorised</cx:pt>
          <cx:pt idx="395">uncategorised</cx:pt>
          <cx:pt idx="396">uncategorised</cx:pt>
          <cx:pt idx="397">uncategorised</cx:pt>
          <cx:pt idx="398">uncategorised</cx:pt>
          <cx:pt idx="399">uncategorised</cx:pt>
          <cx:pt idx="400">uncategorised</cx:pt>
          <cx:pt idx="401">uncategorised</cx:pt>
          <cx:pt idx="402">uncategorised</cx:pt>
          <cx:pt idx="403">uncategorised</cx:pt>
          <cx:pt idx="404">uncategorised</cx:pt>
          <cx:pt idx="405">uncategorised</cx:pt>
          <cx:pt idx="406">uncategorised</cx:pt>
          <cx:pt idx="407">uncategorised</cx:pt>
          <cx:pt idx="408">uncategorised</cx:pt>
          <cx:pt idx="409">uncategorised</cx:pt>
          <cx:pt idx="410">uncategorised</cx:pt>
          <cx:pt idx="411">uncategorised</cx:pt>
          <cx:pt idx="412">uncategorised</cx:pt>
          <cx:pt idx="413">uncategorised</cx:pt>
          <cx:pt idx="414">uncategorised</cx:pt>
          <cx:pt idx="415">uncategorised</cx:pt>
          <cx:pt idx="416">uncategorised</cx:pt>
          <cx:pt idx="417">uncategorised</cx:pt>
          <cx:pt idx="418">uncategorised</cx:pt>
          <cx:pt idx="419">uncategorised</cx:pt>
          <cx:pt idx="420">uncategorised</cx:pt>
          <cx:pt idx="421">uncategorised</cx:pt>
          <cx:pt idx="422">uncategorised</cx:pt>
          <cx:pt idx="423">uncategorised</cx:pt>
          <cx:pt idx="424">uncategorised</cx:pt>
          <cx:pt idx="425">uncategorised</cx:pt>
          <cx:pt idx="426">uncategorised</cx:pt>
          <cx:pt idx="427">uncategorised</cx:pt>
          <cx:pt idx="428">uncategorised</cx:pt>
          <cx:pt idx="429">uncategorised</cx:pt>
          <cx:pt idx="430">uncategorised</cx:pt>
          <cx:pt idx="431">uncategorised</cx:pt>
          <cx:pt idx="432">uncategorised</cx:pt>
          <cx:pt idx="433">uncategorised</cx:pt>
          <cx:pt idx="434">uncategorised</cx:pt>
          <cx:pt idx="435">uncategorised</cx:pt>
          <cx:pt idx="436">uncategorised</cx:pt>
          <cx:pt idx="437">uncategorised</cx:pt>
          <cx:pt idx="438">uncategorised</cx:pt>
          <cx:pt idx="439">uncategorised</cx:pt>
          <cx:pt idx="440">uncategorised</cx:pt>
          <cx:pt idx="441">uncategorised</cx:pt>
          <cx:pt idx="442">uncategorised</cx:pt>
          <cx:pt idx="443">uncategorised</cx:pt>
          <cx:pt idx="444">uncategorised</cx:pt>
          <cx:pt idx="445">uncategorised</cx:pt>
          <cx:pt idx="446">uncategorised</cx:pt>
          <cx:pt idx="447">uncategorised</cx:pt>
          <cx:pt idx="448">uncategorised</cx:pt>
          <cx:pt idx="449">uncategorised</cx:pt>
          <cx:pt idx="450">uncategorised</cx:pt>
          <cx:pt idx="451">uncategorised</cx:pt>
          <cx:pt idx="452">uncategorised</cx:pt>
          <cx:pt idx="453">uncategorised</cx:pt>
          <cx:pt idx="454">uncategorised</cx:pt>
          <cx:pt idx="455">uncategorised</cx:pt>
          <cx:pt idx="456">uncategorised</cx:pt>
          <cx:pt idx="457">uncategorised</cx:pt>
          <cx:pt idx="458">uncategorised</cx:pt>
          <cx:pt idx="459">uncategorised</cx:pt>
          <cx:pt idx="460">uncategorised</cx:pt>
          <cx:pt idx="461">uncategorised</cx:pt>
          <cx:pt idx="462">uncategorised</cx:pt>
          <cx:pt idx="463">uncategorised</cx:pt>
          <cx:pt idx="464">uncategorised</cx:pt>
          <cx:pt idx="465">uncategorised</cx:pt>
          <cx:pt idx="466">uncategorised</cx:pt>
          <cx:pt idx="467">uncategorised</cx:pt>
          <cx:pt idx="468">uncategorised</cx:pt>
          <cx:pt idx="469">uncategorised</cx:pt>
          <cx:pt idx="470">uncategorised</cx:pt>
          <cx:pt idx="471">uncategorised</cx:pt>
          <cx:pt idx="472">uncategorised</cx:pt>
          <cx:pt idx="473">uncategorised</cx:pt>
          <cx:pt idx="474">uncategorised</cx:pt>
          <cx:pt idx="475">uncategorised</cx:pt>
          <cx:pt idx="476">uncategorised</cx:pt>
          <cx:pt idx="477">uncategorised</cx:pt>
          <cx:pt idx="478">uncategorised</cx:pt>
          <cx:pt idx="479">uncategorised</cx:pt>
          <cx:pt idx="480">uncategorised</cx:pt>
          <cx:pt idx="481">uncategorised</cx:pt>
          <cx:pt idx="482">uncategorised</cx:pt>
          <cx:pt idx="483">uncategorised</cx:pt>
          <cx:pt idx="484">uncategorised</cx:pt>
          <cx:pt idx="485">uncategorised</cx:pt>
          <cx:pt idx="486">uncategorised</cx:pt>
          <cx:pt idx="487">uncategorised</cx:pt>
          <cx:pt idx="488">uncategorised</cx:pt>
          <cx:pt idx="489">uncategorised</cx:pt>
          <cx:pt idx="490">uncategorised</cx:pt>
          <cx:pt idx="491">uncategorised</cx:pt>
          <cx:pt idx="492">uncategorised</cx:pt>
          <cx:pt idx="493">uncategorised</cx:pt>
          <cx:pt idx="494">uncategorised</cx:pt>
          <cx:pt idx="495">uncategorised</cx:pt>
          <cx:pt idx="496">uncategorised</cx:pt>
          <cx:pt idx="497">uncategorised</cx:pt>
          <cx:pt idx="498">uncategorised</cx:pt>
          <cx:pt idx="499">uncategorised</cx:pt>
          <cx:pt idx="500">uncategorised</cx:pt>
          <cx:pt idx="501">uncategorised</cx:pt>
          <cx:pt idx="502">uncategorised</cx:pt>
          <cx:pt idx="503">uncategorised</cx:pt>
          <cx:pt idx="504">uncategorised</cx:pt>
          <cx:pt idx="505">uncategorised</cx:pt>
          <cx:pt idx="506">uncategorised</cx:pt>
          <cx:pt idx="507">uncategorised</cx:pt>
          <cx:pt idx="508">uncategorised</cx:pt>
          <cx:pt idx="509">uncategorised</cx:pt>
          <cx:pt idx="510">uncategorised</cx:pt>
          <cx:pt idx="511">uncategorised</cx:pt>
          <cx:pt idx="512">uncategorised</cx:pt>
          <cx:pt idx="513">uncategorised</cx:pt>
          <cx:pt idx="514">uncategorised</cx:pt>
          <cx:pt idx="515">uncategorised</cx:pt>
          <cx:pt idx="516">uncategorised</cx:pt>
          <cx:pt idx="517">uncategorised</cx:pt>
          <cx:pt idx="518">uncategorised</cx:pt>
          <cx:pt idx="519">uncategorised</cx:pt>
          <cx:pt idx="520">uncategorised</cx:pt>
          <cx:pt idx="521">uncategorised</cx:pt>
          <cx:pt idx="522">uncategorised</cx:pt>
          <cx:pt idx="523">uncategorised</cx:pt>
          <cx:pt idx="524">uncategorised</cx:pt>
          <cx:pt idx="525">uncategorised</cx:pt>
          <cx:pt idx="526">uncategorised</cx:pt>
          <cx:pt idx="527">uncategorised</cx:pt>
          <cx:pt idx="528">uncategorised</cx:pt>
          <cx:pt idx="529">uncategorised</cx:pt>
          <cx:pt idx="530">uncategorised</cx:pt>
          <cx:pt idx="531">uncategorised</cx:pt>
          <cx:pt idx="532">uncategorised</cx:pt>
          <cx:pt idx="533">uncategorised</cx:pt>
          <cx:pt idx="534">uncategorised</cx:pt>
          <cx:pt idx="535">uncategorised</cx:pt>
          <cx:pt idx="536">uncategorised</cx:pt>
          <cx:pt idx="537">uncategorised</cx:pt>
          <cx:pt idx="538">uncategorised</cx:pt>
          <cx:pt idx="539">uncategorised</cx:pt>
          <cx:pt idx="540">uncategorised</cx:pt>
          <cx:pt idx="541">uncategorised</cx:pt>
          <cx:pt idx="542">uncategorised</cx:pt>
          <cx:pt idx="543">uncategorised</cx:pt>
          <cx:pt idx="544">uncategorised</cx:pt>
          <cx:pt idx="545">uncategorised</cx:pt>
          <cx:pt idx="546">uncategorised</cx:pt>
          <cx:pt idx="547">uncategorised</cx:pt>
          <cx:pt idx="548">uncategorised</cx:pt>
          <cx:pt idx="549">uncategorised</cx:pt>
          <cx:pt idx="550">uncategorised</cx:pt>
          <cx:pt idx="551">uncategorised</cx:pt>
          <cx:pt idx="552">uncategorised</cx:pt>
          <cx:pt idx="553">uncategorised</cx:pt>
          <cx:pt idx="554">uncategorised</cx:pt>
          <cx:pt idx="555">uncategorised</cx:pt>
          <cx:pt idx="556">uncategorised</cx:pt>
          <cx:pt idx="557">uncategorised</cx:pt>
          <cx:pt idx="558">uncategorised</cx:pt>
          <cx:pt idx="559">uncategorised</cx:pt>
          <cx:pt idx="560">uncategorised</cx:pt>
          <cx:pt idx="561">uncategorised</cx:pt>
          <cx:pt idx="562">uncategorised</cx:pt>
          <cx:pt idx="563">uncategorised</cx:pt>
          <cx:pt idx="564">uncategorised</cx:pt>
          <cx:pt idx="565">uncategorised</cx:pt>
          <cx:pt idx="566">uncategorised</cx:pt>
          <cx:pt idx="567">uncategorised</cx:pt>
          <cx:pt idx="568">uncategorised</cx:pt>
          <cx:pt idx="569">uncategorised</cx:pt>
          <cx:pt idx="570">uncategorised</cx:pt>
          <cx:pt idx="571">uncategorised</cx:pt>
          <cx:pt idx="572">uncategorised</cx:pt>
          <cx:pt idx="573">uncategorised</cx:pt>
          <cx:pt idx="574">uncategorised</cx:pt>
          <cx:pt idx="575">uncategorised</cx:pt>
          <cx:pt idx="576">uncategorised</cx:pt>
          <cx:pt idx="577">uncategorised</cx:pt>
          <cx:pt idx="578">uncategorised</cx:pt>
          <cx:pt idx="579">uncategorised</cx:pt>
          <cx:pt idx="580">uncategorised</cx:pt>
          <cx:pt idx="581">uncategorised</cx:pt>
          <cx:pt idx="582">uncategorised</cx:pt>
          <cx:pt idx="583">uncategorised</cx:pt>
          <cx:pt idx="584">uncategorised</cx:pt>
          <cx:pt idx="585">uncategorised</cx:pt>
          <cx:pt idx="586">uncategorised</cx:pt>
          <cx:pt idx="587">uncategorised</cx:pt>
          <cx:pt idx="588">uncategorised</cx:pt>
          <cx:pt idx="589">uncategorised</cx:pt>
          <cx:pt idx="590">uncategorised</cx:pt>
          <cx:pt idx="591">uncategorised</cx:pt>
          <cx:pt idx="592">uncategorised</cx:pt>
          <cx:pt idx="593">uncategorised</cx:pt>
          <cx:pt idx="594">uncategorised</cx:pt>
          <cx:pt idx="595">uncategorised</cx:pt>
          <cx:pt idx="596">uncategorised</cx:pt>
          <cx:pt idx="597">uncategorised</cx:pt>
          <cx:pt idx="598">uncategorised</cx:pt>
          <cx:pt idx="599">uncategorised</cx:pt>
          <cx:pt idx="600">uncategorised</cx:pt>
          <cx:pt idx="601">uncategorised</cx:pt>
          <cx:pt idx="602">uncategorised</cx:pt>
          <cx:pt idx="603">uncategorised</cx:pt>
          <cx:pt idx="604">uncategorised</cx:pt>
          <cx:pt idx="605">uncategorised</cx:pt>
          <cx:pt idx="606">uncategorised</cx:pt>
          <cx:pt idx="607">uncategorised</cx:pt>
          <cx:pt idx="608">uncategorised</cx:pt>
          <cx:pt idx="609">uncategorised</cx:pt>
          <cx:pt idx="610">uncategorised</cx:pt>
          <cx:pt idx="611">uncategorised</cx:pt>
          <cx:pt idx="612">uncategorised</cx:pt>
          <cx:pt idx="613">uncategorised</cx:pt>
          <cx:pt idx="614">uncategorised</cx:pt>
          <cx:pt idx="615">uncategorised</cx:pt>
          <cx:pt idx="616">uncategorised</cx:pt>
          <cx:pt idx="617">uncategorised</cx:pt>
          <cx:pt idx="618">uncategorised</cx:pt>
          <cx:pt idx="619">uncategorised</cx:pt>
          <cx:pt idx="620">uncategorised</cx:pt>
          <cx:pt idx="621">uncategorised</cx:pt>
          <cx:pt idx="622">uncategorised</cx:pt>
          <cx:pt idx="623">uncategorised</cx:pt>
          <cx:pt idx="624">uncategorised</cx:pt>
          <cx:pt idx="625">uncategorised</cx:pt>
          <cx:pt idx="626">uncategorised</cx:pt>
          <cx:pt idx="627">uncategorised</cx:pt>
          <cx:pt idx="628">uncategorised</cx:pt>
          <cx:pt idx="629">uncategorised</cx:pt>
          <cx:pt idx="630">uncategorised</cx:pt>
          <cx:pt idx="631">uncategorised</cx:pt>
          <cx:pt idx="632">uncategorised</cx:pt>
          <cx:pt idx="633">uncategorised</cx:pt>
          <cx:pt idx="634">uncategorised</cx:pt>
          <cx:pt idx="635">uncategorised</cx:pt>
          <cx:pt idx="636">uncategorised</cx:pt>
          <cx:pt idx="637">uncategorised</cx:pt>
          <cx:pt idx="638">uncategorised</cx:pt>
          <cx:pt idx="639">uncategorised</cx:pt>
          <cx:pt idx="640">uncategorised</cx:pt>
          <cx:pt idx="641">uncategorised</cx:pt>
          <cx:pt idx="642">uncategorised</cx:pt>
          <cx:pt idx="643">uncategorised</cx:pt>
          <cx:pt idx="644">uncategorised</cx:pt>
          <cx:pt idx="645">uncategorised</cx:pt>
          <cx:pt idx="646">uncategorised</cx:pt>
          <cx:pt idx="647">uncategorised</cx:pt>
          <cx:pt idx="648">uncategorised</cx:pt>
          <cx:pt idx="649">uncategorised</cx:pt>
          <cx:pt idx="650">uncategorised</cx:pt>
          <cx:pt idx="651">uncategorised</cx:pt>
          <cx:pt idx="652">uncategorised</cx:pt>
          <cx:pt idx="653">uncategorised</cx:pt>
          <cx:pt idx="654">uncategorised</cx:pt>
          <cx:pt idx="655">uncategorised</cx:pt>
          <cx:pt idx="656">uncategorised</cx:pt>
          <cx:pt idx="657">uncategorised</cx:pt>
          <cx:pt idx="658">uncategorised</cx:pt>
          <cx:pt idx="659">uncategorised</cx:pt>
          <cx:pt idx="660">uncategorised</cx:pt>
          <cx:pt idx="661">uncategorised</cx:pt>
          <cx:pt idx="662">uncategorised</cx:pt>
          <cx:pt idx="663">uncategorised</cx:pt>
          <cx:pt idx="664">uncategorised</cx:pt>
          <cx:pt idx="665">uncategorised</cx:pt>
          <cx:pt idx="666">uncategorised</cx:pt>
          <cx:pt idx="667">uncategorised</cx:pt>
          <cx:pt idx="668">uncategorised</cx:pt>
          <cx:pt idx="669">uncategorised</cx:pt>
          <cx:pt idx="670">uncategorised</cx:pt>
          <cx:pt idx="671">uncategorised</cx:pt>
          <cx:pt idx="672">uncategorised</cx:pt>
          <cx:pt idx="673">uncategorised</cx:pt>
          <cx:pt idx="674">uncategorised</cx:pt>
          <cx:pt idx="675">uncategorised</cx:pt>
          <cx:pt idx="676">uncategorised</cx:pt>
          <cx:pt idx="677">uncategorised</cx:pt>
          <cx:pt idx="678">uncategorised</cx:pt>
          <cx:pt idx="679">uncategorised</cx:pt>
          <cx:pt idx="680">uncategorised</cx:pt>
          <cx:pt idx="681">uncategorised</cx:pt>
          <cx:pt idx="682">uncategorised</cx:pt>
          <cx:pt idx="683">uncategorised</cx:pt>
          <cx:pt idx="684">uncategorised</cx:pt>
          <cx:pt idx="685">uncategorised</cx:pt>
          <cx:pt idx="686">uncategorised</cx:pt>
          <cx:pt idx="687">uncategorised</cx:pt>
          <cx:pt idx="688">uncategorised</cx:pt>
          <cx:pt idx="689">uncategorised</cx:pt>
          <cx:pt idx="690">uncategorised</cx:pt>
          <cx:pt idx="691">uncategorised</cx:pt>
          <cx:pt idx="692">uncategorised</cx:pt>
          <cx:pt idx="693">uncategorised</cx:pt>
          <cx:pt idx="694">uncategorised</cx:pt>
          <cx:pt idx="695">uncategorised</cx:pt>
          <cx:pt idx="696">uncategorised</cx:pt>
          <cx:pt idx="697">uncategorised</cx:pt>
          <cx:pt idx="698">uncategorised</cx:pt>
          <cx:pt idx="699">uncategorised</cx:pt>
          <cx:pt idx="700">uncategorised</cx:pt>
          <cx:pt idx="701">uncategorised</cx:pt>
          <cx:pt idx="702">uncategorised</cx:pt>
          <cx:pt idx="703">uncategorised</cx:pt>
          <cx:pt idx="704">uncategorised</cx:pt>
          <cx:pt idx="705">uncategorised</cx:pt>
          <cx:pt idx="706">uncategorised</cx:pt>
          <cx:pt idx="707">uncategorised</cx:pt>
          <cx:pt idx="708">uncategorised</cx:pt>
          <cx:pt idx="709">uncategorised</cx:pt>
          <cx:pt idx="710">uncategorised</cx:pt>
          <cx:pt idx="711">uncategorised</cx:pt>
          <cx:pt idx="712">uncategorised</cx:pt>
          <cx:pt idx="713">uncategorised</cx:pt>
          <cx:pt idx="714">uncategorised</cx:pt>
          <cx:pt idx="715">uncategorised</cx:pt>
          <cx:pt idx="716">uncategorised</cx:pt>
          <cx:pt idx="717">uncategorised</cx:pt>
          <cx:pt idx="718">uncategorised</cx:pt>
          <cx:pt idx="719">uncategorised</cx:pt>
          <cx:pt idx="720">uncategorised</cx:pt>
          <cx:pt idx="721">uncategorised</cx:pt>
          <cx:pt idx="722">uncategorised</cx:pt>
          <cx:pt idx="723">uncategorised</cx:pt>
          <cx:pt idx="724">uncategorised</cx:pt>
          <cx:pt idx="725">uncategorised</cx:pt>
          <cx:pt idx="726">uncategorised</cx:pt>
          <cx:pt idx="727">uncategorised</cx:pt>
          <cx:pt idx="728">uncategorised</cx:pt>
          <cx:pt idx="729">uncategorised</cx:pt>
          <cx:pt idx="730">uncategorised</cx:pt>
          <cx:pt idx="731">uncategorised</cx:pt>
          <cx:pt idx="732">uncategorised</cx:pt>
          <cx:pt idx="733">uncategorised</cx:pt>
          <cx:pt idx="734">uncategorised</cx:pt>
          <cx:pt idx="735">uncategorised</cx:pt>
          <cx:pt idx="736">uncategorised</cx:pt>
          <cx:pt idx="737">uncategorised</cx:pt>
          <cx:pt idx="738">uncategorised</cx:pt>
          <cx:pt idx="739">uncategorised</cx:pt>
          <cx:pt idx="740">uncategorised</cx:pt>
          <cx:pt idx="741">uncategorised</cx:pt>
          <cx:pt idx="742">uncategorised</cx:pt>
          <cx:pt idx="743">uncategorised</cx:pt>
          <cx:pt idx="744">uncategorised</cx:pt>
          <cx:pt idx="745">uncategorised</cx:pt>
          <cx:pt idx="746">uncategorised</cx:pt>
          <cx:pt idx="747">uncategorised</cx:pt>
          <cx:pt idx="748">uncategorised</cx:pt>
          <cx:pt idx="749">uncategorised</cx:pt>
          <cx:pt idx="750">uncategorised</cx:pt>
          <cx:pt idx="751">uncategorised</cx:pt>
          <cx:pt idx="752">uncategorised</cx:pt>
          <cx:pt idx="753">uncategorised</cx:pt>
          <cx:pt idx="754">uncategorised</cx:pt>
          <cx:pt idx="755">uncategorised</cx:pt>
          <cx:pt idx="756">uncategorised</cx:pt>
          <cx:pt idx="757">uncategorised</cx:pt>
          <cx:pt idx="758">uncategorised</cx:pt>
          <cx:pt idx="759">uncategorised</cx:pt>
          <cx:pt idx="760">uncategorised</cx:pt>
          <cx:pt idx="761">uncategorised</cx:pt>
          <cx:pt idx="762">uncategorised</cx:pt>
          <cx:pt idx="763">uncategorised</cx:pt>
          <cx:pt idx="764">uncategorised</cx:pt>
          <cx:pt idx="765">uncategorised</cx:pt>
          <cx:pt idx="766">uncategorised</cx:pt>
          <cx:pt idx="767">uncategorised</cx:pt>
          <cx:pt idx="768">uncategorised</cx:pt>
          <cx:pt idx="769">uncategorised</cx:pt>
          <cx:pt idx="770">uncategorised</cx:pt>
          <cx:pt idx="771">uncategorised</cx:pt>
          <cx:pt idx="772">uncategorised</cx:pt>
          <cx:pt idx="773">uncategorised</cx:pt>
          <cx:pt idx="774">uncategorised</cx:pt>
          <cx:pt idx="775">uncategorised</cx:pt>
          <cx:pt idx="776">uncategorised</cx:pt>
          <cx:pt idx="777">uncategorised</cx:pt>
          <cx:pt idx="778">uncategorised</cx:pt>
          <cx:pt idx="779">uncategorised</cx:pt>
          <cx:pt idx="780">uncategorised</cx:pt>
          <cx:pt idx="781">uncategorised</cx:pt>
          <cx:pt idx="782">uncategorised</cx:pt>
          <cx:pt idx="783">uncategorised</cx:pt>
          <cx:pt idx="784">uncategorised</cx:pt>
          <cx:pt idx="785">uncategorised</cx:pt>
          <cx:pt idx="786">uncategorised</cx:pt>
          <cx:pt idx="787">uncategorised</cx:pt>
          <cx:pt idx="788">uncategorised</cx:pt>
          <cx:pt idx="789">uncategorised</cx:pt>
          <cx:pt idx="790">uncategorised</cx:pt>
          <cx:pt idx="791">uncategorised</cx:pt>
          <cx:pt idx="792">uncategorised</cx:pt>
          <cx:pt idx="793">uncategorised</cx:pt>
          <cx:pt idx="794">uncategorised</cx:pt>
          <cx:pt idx="795">uncategorised</cx:pt>
          <cx:pt idx="796">uncategorised</cx:pt>
          <cx:pt idx="797">uncategorised</cx:pt>
          <cx:pt idx="798">uncategorised</cx:pt>
          <cx:pt idx="799">uncategorised</cx:pt>
          <cx:pt idx="800">uncategorised</cx:pt>
          <cx:pt idx="801">uncategorised</cx:pt>
          <cx:pt idx="802">uncategorised</cx:pt>
          <cx:pt idx="803">uncategorised</cx:pt>
          <cx:pt idx="804">uncategorised</cx:pt>
          <cx:pt idx="805">uncategorised</cx:pt>
          <cx:pt idx="806">uncategorised</cx:pt>
          <cx:pt idx="807">uncategorised</cx:pt>
          <cx:pt idx="808">uncategorised</cx:pt>
          <cx:pt idx="809">uncategorised</cx:pt>
          <cx:pt idx="810">uncategorised</cx:pt>
          <cx:pt idx="811">uncategorised</cx:pt>
          <cx:pt idx="812">uncategorised</cx:pt>
          <cx:pt idx="813">uncategorised</cx:pt>
          <cx:pt idx="814">uncategorised</cx:pt>
          <cx:pt idx="815">uncategorised</cx:pt>
          <cx:pt idx="816">uncategorised</cx:pt>
          <cx:pt idx="817">uncategorised</cx:pt>
          <cx:pt idx="818">uncategorised</cx:pt>
          <cx:pt idx="819">uncategorised</cx:pt>
          <cx:pt idx="820">uncategorised</cx:pt>
          <cx:pt idx="821">uncategorised</cx:pt>
          <cx:pt idx="822">uncategorised</cx:pt>
          <cx:pt idx="823">uncategorised</cx:pt>
          <cx:pt idx="824">uncategorised</cx:pt>
          <cx:pt idx="825">uncategorised</cx:pt>
          <cx:pt idx="826">uncategorised</cx:pt>
          <cx:pt idx="827">uncategorised</cx:pt>
          <cx:pt idx="828">uncategorised</cx:pt>
          <cx:pt idx="829">uncategorised</cx:pt>
          <cx:pt idx="830">uncategorised</cx:pt>
          <cx:pt idx="831">uncategorised</cx:pt>
          <cx:pt idx="832">uncategorised</cx:pt>
          <cx:pt idx="833">uncategorised</cx:pt>
          <cx:pt idx="834">uncategorised</cx:pt>
          <cx:pt idx="835">uncategorised</cx:pt>
          <cx:pt idx="836">uncategorised</cx:pt>
          <cx:pt idx="837">uncategorised</cx:pt>
          <cx:pt idx="838">uncategorised</cx:pt>
          <cx:pt idx="839">uncategorised</cx:pt>
          <cx:pt idx="840">uncategorised</cx:pt>
          <cx:pt idx="841">uncategorised</cx:pt>
          <cx:pt idx="842">uncategorised</cx:pt>
          <cx:pt idx="843">uncategorised</cx:pt>
          <cx:pt idx="844">uncategorised</cx:pt>
          <cx:pt idx="845">uncategorised</cx:pt>
          <cx:pt idx="846">uncategorised</cx:pt>
          <cx:pt idx="847">uncategorised</cx:pt>
          <cx:pt idx="848">uncategorised</cx:pt>
          <cx:pt idx="849">uncategorised</cx:pt>
          <cx:pt idx="850">uncategorised</cx:pt>
          <cx:pt idx="851">uncategorised</cx:pt>
          <cx:pt idx="852">uncategorised</cx:pt>
          <cx:pt idx="853">uncategorised</cx:pt>
          <cx:pt idx="854">uncategorised</cx:pt>
          <cx:pt idx="855">uncategorised</cx:pt>
          <cx:pt idx="856">uncategorised</cx:pt>
          <cx:pt idx="857">uncategorised</cx:pt>
          <cx:pt idx="858">uncategorised</cx:pt>
          <cx:pt idx="859">uncategorised</cx:pt>
          <cx:pt idx="860">uncategorised</cx:pt>
          <cx:pt idx="861">uncategorised</cx:pt>
          <cx:pt idx="862">uncategorised</cx:pt>
          <cx:pt idx="863">uncategorised</cx:pt>
          <cx:pt idx="864">uncategorised</cx:pt>
          <cx:pt idx="865">uncategorised</cx:pt>
          <cx:pt idx="866">uncategorised</cx:pt>
          <cx:pt idx="867">uncategorised</cx:pt>
          <cx:pt idx="868">uncategorised</cx:pt>
          <cx:pt idx="869">uncategorised</cx:pt>
          <cx:pt idx="870">uncategorised</cx:pt>
          <cx:pt idx="871">uncategorised</cx:pt>
          <cx:pt idx="872">uncategorised</cx:pt>
          <cx:pt idx="873">uncategorised</cx:pt>
          <cx:pt idx="874">uncategorised</cx:pt>
          <cx:pt idx="875">uncategorised</cx:pt>
          <cx:pt idx="876">uncategorised</cx:pt>
          <cx:pt idx="877">uncategorised</cx:pt>
          <cx:pt idx="878">uncategorised</cx:pt>
          <cx:pt idx="879">uncategorised</cx:pt>
          <cx:pt idx="880">uncategorised</cx:pt>
          <cx:pt idx="881">uncategorised</cx:pt>
          <cx:pt idx="882">uncategorised</cx:pt>
          <cx:pt idx="883">uncategorised</cx:pt>
          <cx:pt idx="884">uncategorised</cx:pt>
          <cx:pt idx="885">uncategorised</cx:pt>
          <cx:pt idx="886">uncategorised</cx:pt>
          <cx:pt idx="887">uncategorised</cx:pt>
          <cx:pt idx="888">uncategorised</cx:pt>
          <cx:pt idx="889">uncategorised</cx:pt>
          <cx:pt idx="890">uncategorised</cx:pt>
          <cx:pt idx="891">uncategorised</cx:pt>
          <cx:pt idx="892">uncategorised</cx:pt>
          <cx:pt idx="893">uncategorised</cx:pt>
          <cx:pt idx="894">uncategorised</cx:pt>
          <cx:pt idx="895">uncategorised</cx:pt>
          <cx:pt idx="896">uncategorised</cx:pt>
          <cx:pt idx="897">uncategorised</cx:pt>
          <cx:pt idx="898">uncategorised</cx:pt>
          <cx:pt idx="899">uncategorised</cx:pt>
          <cx:pt idx="900">uncategorised</cx:pt>
          <cx:pt idx="901">uncategorised</cx:pt>
          <cx:pt idx="902">uncategorised</cx:pt>
          <cx:pt idx="903">uncategorised</cx:pt>
          <cx:pt idx="904">uncategorised</cx:pt>
          <cx:pt idx="905">uncategorised</cx:pt>
          <cx:pt idx="906">uncategorised</cx:pt>
          <cx:pt idx="907">uncategorised</cx:pt>
          <cx:pt idx="908">uncategorised</cx:pt>
          <cx:pt idx="909">uncategorised</cx:pt>
          <cx:pt idx="910">uncategorised</cx:pt>
          <cx:pt idx="911">uncategorised</cx:pt>
          <cx:pt idx="912">uncategorised</cx:pt>
          <cx:pt idx="913">uncategorised</cx:pt>
          <cx:pt idx="914">uncategorised</cx:pt>
          <cx:pt idx="915">uncategorised</cx:pt>
          <cx:pt idx="916">uncategorised</cx:pt>
          <cx:pt idx="917">uncategorised</cx:pt>
          <cx:pt idx="918">uncategorised</cx:pt>
          <cx:pt idx="919">uncategorised</cx:pt>
          <cx:pt idx="920">uncategorised</cx:pt>
          <cx:pt idx="921">uncategorised</cx:pt>
          <cx:pt idx="922">uncategorised</cx:pt>
          <cx:pt idx="923">uncategorised</cx:pt>
          <cx:pt idx="924">uncategorised</cx:pt>
          <cx:pt idx="925">uncategorised</cx:pt>
          <cx:pt idx="926">uncategorised</cx:pt>
          <cx:pt idx="927">uncategorised</cx:pt>
          <cx:pt idx="928">uncategorised</cx:pt>
          <cx:pt idx="929">uncategorised</cx:pt>
          <cx:pt idx="930">uncategorised</cx:pt>
          <cx:pt idx="931">uncategorised</cx:pt>
          <cx:pt idx="932">uncategorised</cx:pt>
          <cx:pt idx="933">uncategorised</cx:pt>
          <cx:pt idx="934">uncategorised</cx:pt>
          <cx:pt idx="935">uncategorised</cx:pt>
          <cx:pt idx="936">uncategorised</cx:pt>
          <cx:pt idx="937">uncategorised</cx:pt>
          <cx:pt idx="938">uncategorised</cx:pt>
          <cx:pt idx="939">uncategorised</cx:pt>
          <cx:pt idx="940">uncategorised</cx:pt>
          <cx:pt idx="941">uncategorised</cx:pt>
          <cx:pt idx="942">uncategorised</cx:pt>
          <cx:pt idx="943">uncategorised</cx:pt>
          <cx:pt idx="944">uncategorised</cx:pt>
          <cx:pt idx="945">uncategorised</cx:pt>
          <cx:pt idx="946">uncategorised</cx:pt>
          <cx:pt idx="947">uncategorised</cx:pt>
          <cx:pt idx="948">uncategorised</cx:pt>
          <cx:pt idx="949">uncategorised</cx:pt>
          <cx:pt idx="950">uncategorised</cx:pt>
          <cx:pt idx="951">uncategorised</cx:pt>
          <cx:pt idx="952">uncategorised</cx:pt>
          <cx:pt idx="953">uncategorised</cx:pt>
          <cx:pt idx="954">uncategorised</cx:pt>
          <cx:pt idx="955">uncategorised</cx:pt>
          <cx:pt idx="956">uncategorised</cx:pt>
          <cx:pt idx="957">uncategorised</cx:pt>
          <cx:pt idx="958">uncategorised</cx:pt>
          <cx:pt idx="959">uncategorised</cx:pt>
          <cx:pt idx="960">uncategorised</cx:pt>
          <cx:pt idx="961">uncategorised</cx:pt>
          <cx:pt idx="962">uncategorised</cx:pt>
          <cx:pt idx="963">uncategorised</cx:pt>
          <cx:pt idx="964">uncategorised</cx:pt>
          <cx:pt idx="965">uncategorised</cx:pt>
          <cx:pt idx="966">uncategorised</cx:pt>
          <cx:pt idx="967">uncategorised</cx:pt>
          <cx:pt idx="968">uncategorised</cx:pt>
          <cx:pt idx="969">uncategorised</cx:pt>
          <cx:pt idx="970">uncategorised</cx:pt>
          <cx:pt idx="971">uncategorised</cx:pt>
          <cx:pt idx="972">uncategorised</cx:pt>
          <cx:pt idx="973">uncategorised</cx:pt>
          <cx:pt idx="974">uncategorised</cx:pt>
          <cx:pt idx="975">uncategorised</cx:pt>
          <cx:pt idx="976">uncategorised</cx:pt>
          <cx:pt idx="977">uncategorised</cx:pt>
          <cx:pt idx="978">uncategorised</cx:pt>
          <cx:pt idx="979">uncategorised</cx:pt>
          <cx:pt idx="980">uncategorised</cx:pt>
          <cx:pt idx="981">uncategorised</cx:pt>
          <cx:pt idx="982">uncategorised</cx:pt>
          <cx:pt idx="983">uncategorised</cx:pt>
          <cx:pt idx="984">uncategorised</cx:pt>
          <cx:pt idx="985">uncategorised</cx:pt>
          <cx:pt idx="986">uncategorised</cx:pt>
          <cx:pt idx="987">uncategorised</cx:pt>
          <cx:pt idx="988">uncategorised</cx:pt>
          <cx:pt idx="989">uncategorised</cx:pt>
          <cx:pt idx="990">uncategorised</cx:pt>
          <cx:pt idx="991">uncategorised</cx:pt>
          <cx:pt idx="992">uncategorised</cx:pt>
          <cx:pt idx="993">uncategorised</cx:pt>
          <cx:pt idx="994">uncategorised</cx:pt>
          <cx:pt idx="995">uncategorised</cx:pt>
          <cx:pt idx="996">uncategorised</cx:pt>
          <cx:pt idx="997">uncategorised</cx:pt>
          <cx:pt idx="998">uncategorised</cx:pt>
          <cx:pt idx="999">uncategorised</cx:pt>
          <cx:pt idx="1000">uncategorised</cx:pt>
          <cx:pt idx="1001">uncategorised</cx:pt>
          <cx:pt idx="1002">uncategorised</cx:pt>
          <cx:pt idx="1003">uncategorised</cx:pt>
          <cx:pt idx="1004">uncategorised</cx:pt>
          <cx:pt idx="1005">uncategorised</cx:pt>
          <cx:pt idx="1006">uncategorised</cx:pt>
          <cx:pt idx="1007">uncategorised</cx:pt>
          <cx:pt idx="1008">uncategorised</cx:pt>
          <cx:pt idx="1009">uncategorised</cx:pt>
          <cx:pt idx="1010">uncategorised</cx:pt>
          <cx:pt idx="1011">uncategorised</cx:pt>
          <cx:pt idx="1012">uncategorised</cx:pt>
          <cx:pt idx="1013">uncategorised</cx:pt>
          <cx:pt idx="1014">uncategorised</cx:pt>
          <cx:pt idx="1015">uncategorised</cx:pt>
          <cx:pt idx="1016">uncategorised</cx:pt>
          <cx:pt idx="1017">uncategorised</cx:pt>
          <cx:pt idx="1018">uncategorised</cx:pt>
          <cx:pt idx="1019">uncategorised</cx:pt>
          <cx:pt idx="1020">uncategorised</cx:pt>
          <cx:pt idx="1021">uncategorised</cx:pt>
          <cx:pt idx="1022">uncategorised</cx:pt>
          <cx:pt idx="1023">uncategorised</cx:pt>
          <cx:pt idx="1024">uncategorised</cx:pt>
          <cx:pt idx="1025">uncategorised</cx:pt>
          <cx:pt idx="1026">uncategorised</cx:pt>
          <cx:pt idx="1027">uncategorised</cx:pt>
          <cx:pt idx="1028">uncategorised</cx:pt>
          <cx:pt idx="1029">uncategorised</cx:pt>
          <cx:pt idx="1030">uncategorised</cx:pt>
          <cx:pt idx="1031">uncategorised</cx:pt>
          <cx:pt idx="1032">uncategorised</cx:pt>
          <cx:pt idx="1033">uncategorised</cx:pt>
          <cx:pt idx="1034">uncategorised</cx:pt>
          <cx:pt idx="1035">uncategorised</cx:pt>
          <cx:pt idx="1036">uncategorised</cx:pt>
          <cx:pt idx="1037">uncategorised</cx:pt>
          <cx:pt idx="1038">uncategorised</cx:pt>
          <cx:pt idx="1039">uncategorised</cx:pt>
          <cx:pt idx="1040">uncategorised</cx:pt>
          <cx:pt idx="1041">uncategorised</cx:pt>
          <cx:pt idx="1042">uncategorised</cx:pt>
          <cx:pt idx="1043">uncategorised</cx:pt>
          <cx:pt idx="1044">uncategorised</cx:pt>
          <cx:pt idx="1045">uncategorised</cx:pt>
          <cx:pt idx="1046">uncategorised</cx:pt>
          <cx:pt idx="1047">uncategorised</cx:pt>
          <cx:pt idx="1048">uncategorised</cx:pt>
          <cx:pt idx="1049">uncategorised</cx:pt>
          <cx:pt idx="1050">uncategorised</cx:pt>
          <cx:pt idx="1051">uncategorised</cx:pt>
          <cx:pt idx="1052">uncategorised</cx:pt>
          <cx:pt idx="1053">uncategorised</cx:pt>
          <cx:pt idx="1054">uncategorised</cx:pt>
          <cx:pt idx="1055">uncategorised</cx:pt>
          <cx:pt idx="1056">uncategorised</cx:pt>
          <cx:pt idx="1057">uncategorised</cx:pt>
          <cx:pt idx="1058">uncategorised</cx:pt>
          <cx:pt idx="1059">uncategorised</cx:pt>
          <cx:pt idx="1060">uncategorised</cx:pt>
          <cx:pt idx="1061">uncategorised</cx:pt>
          <cx:pt idx="1062">uncategorised</cx:pt>
          <cx:pt idx="1063">uncategorised</cx:pt>
          <cx:pt idx="1064">uncategorised</cx:pt>
          <cx:pt idx="1065">uncategorised</cx:pt>
          <cx:pt idx="1066">uncategorised</cx:pt>
          <cx:pt idx="1067">uncategorised</cx:pt>
          <cx:pt idx="1068">uncategorised</cx:pt>
          <cx:pt idx="1069">uncategorised</cx:pt>
          <cx:pt idx="1070">uncategorised</cx:pt>
          <cx:pt idx="1071">uncategorised</cx:pt>
          <cx:pt idx="1072">uncategorised</cx:pt>
          <cx:pt idx="1073">uncategorised</cx:pt>
          <cx:pt idx="1074">uncategorised</cx:pt>
          <cx:pt idx="1075">uncategorised</cx:pt>
          <cx:pt idx="1076">uncategorised</cx:pt>
          <cx:pt idx="1077">uncategorised</cx:pt>
          <cx:pt idx="1078">uncategorised</cx:pt>
          <cx:pt idx="1079">uncategorised</cx:pt>
          <cx:pt idx="1080">uncategorised</cx:pt>
          <cx:pt idx="1081">uncategorised</cx:pt>
          <cx:pt idx="1082">uncategorised</cx:pt>
          <cx:pt idx="1083">uncategorised</cx:pt>
          <cx:pt idx="1084">uncategorised</cx:pt>
          <cx:pt idx="1085">uncategorised</cx:pt>
          <cx:pt idx="1086">uncategorised</cx:pt>
          <cx:pt idx="1087">uncategorised</cx:pt>
          <cx:pt idx="1088">uncategorised</cx:pt>
          <cx:pt idx="1089">uncategorised</cx:pt>
          <cx:pt idx="1090">uncategorised</cx:pt>
          <cx:pt idx="1091">uncategorised</cx:pt>
          <cx:pt idx="1092">uncategorised</cx:pt>
          <cx:pt idx="1093">uncategorised</cx:pt>
          <cx:pt idx="1094">uncategorised</cx:pt>
          <cx:pt idx="1095">uncategorised</cx:pt>
          <cx:pt idx="1096">uncategorised</cx:pt>
          <cx:pt idx="1097">uncategorised</cx:pt>
          <cx:pt idx="1098">uncategorised</cx:pt>
          <cx:pt idx="1099">uncategorised</cx:pt>
          <cx:pt idx="1100">uncategorised</cx:pt>
          <cx:pt idx="1101">uncategorised</cx:pt>
          <cx:pt idx="1102">uncategorised</cx:pt>
          <cx:pt idx="1103">uncategorised</cx:pt>
          <cx:pt idx="1104">uncategorised</cx:pt>
          <cx:pt idx="1105">uncategorised</cx:pt>
          <cx:pt idx="1106">uncategorised</cx:pt>
          <cx:pt idx="1107">uncategorised</cx:pt>
          <cx:pt idx="1108">uncategorised</cx:pt>
          <cx:pt idx="1109">uncategorised</cx:pt>
          <cx:pt idx="1110">uncategorised</cx:pt>
          <cx:pt idx="1111">uncategorised</cx:pt>
          <cx:pt idx="1112">uncategorised</cx:pt>
          <cx:pt idx="1113">uncategorised</cx:pt>
          <cx:pt idx="1114">uncategorised</cx:pt>
          <cx:pt idx="1115">uncategorised</cx:pt>
          <cx:pt idx="1116">uncategorised</cx:pt>
          <cx:pt idx="1117">uncategorised</cx:pt>
          <cx:pt idx="1118">uncategorised</cx:pt>
          <cx:pt idx="1119">uncategorised</cx:pt>
          <cx:pt idx="1120">uncategorised</cx:pt>
          <cx:pt idx="1121">uncategorised</cx:pt>
          <cx:pt idx="1122">uncategorised</cx:pt>
          <cx:pt idx="1123">uncategorised</cx:pt>
          <cx:pt idx="1124">uncategorised</cx:pt>
          <cx:pt idx="1125">uncategorised</cx:pt>
          <cx:pt idx="1126">uncategorised</cx:pt>
          <cx:pt idx="1127">uncategorised</cx:pt>
          <cx:pt idx="1128">uncategorised</cx:pt>
          <cx:pt idx="1129">uncategorised</cx:pt>
          <cx:pt idx="1130">uncategorised</cx:pt>
          <cx:pt idx="1131">uncategorised</cx:pt>
          <cx:pt idx="1132">uncategorised</cx:pt>
          <cx:pt idx="1133">uncategorised</cx:pt>
          <cx:pt idx="1134">uncategorised</cx:pt>
          <cx:pt idx="1135">uncategorised</cx:pt>
          <cx:pt idx="1136">uncategorised</cx:pt>
          <cx:pt idx="1137">uncategorised</cx:pt>
          <cx:pt idx="1138">uncategorised</cx:pt>
          <cx:pt idx="1139">uncategorised</cx:pt>
          <cx:pt idx="1140">uncategorised</cx:pt>
          <cx:pt idx="1141">uncategorised</cx:pt>
          <cx:pt idx="1142">uncategorised</cx:pt>
          <cx:pt idx="1143">uncategorised</cx:pt>
          <cx:pt idx="1144">uncategorised</cx:pt>
          <cx:pt idx="1145">uncategorised</cx:pt>
          <cx:pt idx="1146">uncategorised</cx:pt>
          <cx:pt idx="1147">uncategorised</cx:pt>
          <cx:pt idx="1148">uncategorised</cx:pt>
          <cx:pt idx="1149">uncategorised</cx:pt>
          <cx:pt idx="1150">uncategorised</cx:pt>
          <cx:pt idx="1151">uncategorised</cx:pt>
          <cx:pt idx="1152">uncategorised</cx:pt>
          <cx:pt idx="1153">uncategorised</cx:pt>
          <cx:pt idx="1154">uncategorised</cx:pt>
          <cx:pt idx="1155">uncategorised</cx:pt>
          <cx:pt idx="1156">uncategorised</cx:pt>
          <cx:pt idx="1157">uncategorised</cx:pt>
          <cx:pt idx="1158">uncategorised</cx:pt>
          <cx:pt idx="1159">uncategorised</cx:pt>
          <cx:pt idx="1160">uncategorised</cx:pt>
          <cx:pt idx="1161">uncategorised</cx:pt>
          <cx:pt idx="1162">uncategorised</cx:pt>
          <cx:pt idx="1163">uncategorised</cx:pt>
          <cx:pt idx="1164">uncategorised</cx:pt>
          <cx:pt idx="1165">uncategorised</cx:pt>
          <cx:pt idx="1166">uncategorised</cx:pt>
          <cx:pt idx="1167">uncategorised</cx:pt>
          <cx:pt idx="1168">uncategorised</cx:pt>
          <cx:pt idx="1169">uncategorised</cx:pt>
          <cx:pt idx="1170">uncategorised</cx:pt>
          <cx:pt idx="1171">uncategorised</cx:pt>
          <cx:pt idx="1172">uncategorised</cx:pt>
          <cx:pt idx="1173">uncategorised</cx:pt>
          <cx:pt idx="1174">uncategorised</cx:pt>
          <cx:pt idx="1175">uncategorised</cx:pt>
          <cx:pt idx="1176">uncategorised</cx:pt>
          <cx:pt idx="1177">uncategorised</cx:pt>
          <cx:pt idx="1178">uncategorised</cx:pt>
          <cx:pt idx="1179">uncategorised</cx:pt>
          <cx:pt idx="1180">uncategorised</cx:pt>
          <cx:pt idx="1181">uncategorised</cx:pt>
          <cx:pt idx="1182">uncategorised</cx:pt>
          <cx:pt idx="1183">uncategorised</cx:pt>
          <cx:pt idx="1184">uncategorised</cx:pt>
          <cx:pt idx="1185">uncategorised</cx:pt>
          <cx:pt idx="1186">uncategorised</cx:pt>
          <cx:pt idx="1187">uncategorised</cx:pt>
          <cx:pt idx="1188">uncategorised</cx:pt>
          <cx:pt idx="1189">uncategorised</cx:pt>
          <cx:pt idx="1190">uncategorised</cx:pt>
          <cx:pt idx="1191">uncategorised</cx:pt>
          <cx:pt idx="1192">uncategorised</cx:pt>
          <cx:pt idx="1193">uncategorised</cx:pt>
          <cx:pt idx="1194">uncategorised</cx:pt>
          <cx:pt idx="1195">uncategorised</cx:pt>
          <cx:pt idx="1196">uncategorised</cx:pt>
          <cx:pt idx="1197">uncategorised</cx:pt>
          <cx:pt idx="1198">uncategorised</cx:pt>
          <cx:pt idx="1199">uncategorised</cx:pt>
          <cx:pt idx="1200">uncategorised</cx:pt>
          <cx:pt idx="1201">uncategorised</cx:pt>
          <cx:pt idx="1202">uncategorised</cx:pt>
          <cx:pt idx="1203">uncategorised</cx:pt>
          <cx:pt idx="1204">uncategorised</cx:pt>
          <cx:pt idx="1205">uncategorised</cx:pt>
          <cx:pt idx="1206">uncategorised</cx:pt>
          <cx:pt idx="1207">uncategorised</cx:pt>
          <cx:pt idx="1208">uncategorised</cx:pt>
          <cx:pt idx="1209">uncategorised</cx:pt>
          <cx:pt idx="1210">uncategorised</cx:pt>
          <cx:pt idx="1211">uncategorised</cx:pt>
          <cx:pt idx="1212">uncategorised</cx:pt>
          <cx:pt idx="1213">uncategorised</cx:pt>
          <cx:pt idx="1214">uncategorised</cx:pt>
          <cx:pt idx="1215">uncategorised</cx:pt>
          <cx:pt idx="1216">uncategorised</cx:pt>
          <cx:pt idx="1217">uncategorised</cx:pt>
          <cx:pt idx="1218">uncategorised</cx:pt>
          <cx:pt idx="1219">uncategorised</cx:pt>
          <cx:pt idx="1220">uncategorised</cx:pt>
          <cx:pt idx="1221">uncategorised</cx:pt>
          <cx:pt idx="1222">uncategorised</cx:pt>
          <cx:pt idx="1223">uncategorised</cx:pt>
          <cx:pt idx="1224">uncategorised</cx:pt>
          <cx:pt idx="1225">uncategorised</cx:pt>
          <cx:pt idx="1226">uncategorised</cx:pt>
          <cx:pt idx="1227">uncategorised</cx:pt>
          <cx:pt idx="1228">uncategorised</cx:pt>
          <cx:pt idx="1229">uncategorised</cx:pt>
          <cx:pt idx="1230">uncategorised</cx:pt>
          <cx:pt idx="1231">uncategorised</cx:pt>
          <cx:pt idx="1232">uncategorised</cx:pt>
          <cx:pt idx="1233">uncategorised</cx:pt>
          <cx:pt idx="1234">uncategorised</cx:pt>
          <cx:pt idx="1235">uncategorised</cx:pt>
          <cx:pt idx="1236">uncategorised</cx:pt>
          <cx:pt idx="1237">uncategorised</cx:pt>
          <cx:pt idx="1238">uncategorised</cx:pt>
          <cx:pt idx="1239">uncategorised</cx:pt>
          <cx:pt idx="1240">uncategorised</cx:pt>
          <cx:pt idx="1241">uncategorised</cx:pt>
          <cx:pt idx="1242">uncategorised</cx:pt>
          <cx:pt idx="1243">uncategorised</cx:pt>
          <cx:pt idx="1244">uncategorised</cx:pt>
          <cx:pt idx="1245">uncategorised</cx:pt>
          <cx:pt idx="1246">uncategorised</cx:pt>
          <cx:pt idx="1247">uncategorised</cx:pt>
          <cx:pt idx="1248">uncategorised</cx:pt>
          <cx:pt idx="1249">uncategorised</cx:pt>
          <cx:pt idx="1250">uncategorised</cx:pt>
          <cx:pt idx="1251">uncategorised</cx:pt>
          <cx:pt idx="1252">uncategorised</cx:pt>
          <cx:pt idx="1253">uncategorised</cx:pt>
          <cx:pt idx="1254">uncategorised</cx:pt>
          <cx:pt idx="1255">uncategorised</cx:pt>
          <cx:pt idx="1256">uncategorised</cx:pt>
          <cx:pt idx="1257">uncategorised</cx:pt>
          <cx:pt idx="1258">uncategorised</cx:pt>
          <cx:pt idx="1259">uncategorised</cx:pt>
          <cx:pt idx="1260">uncategorised</cx:pt>
          <cx:pt idx="1261">uncategorised</cx:pt>
          <cx:pt idx="1262">uncategorised</cx:pt>
          <cx:pt idx="1263">uncategorised</cx:pt>
          <cx:pt idx="1264">uncategorised</cx:pt>
          <cx:pt idx="1265">uncategorised</cx:pt>
          <cx:pt idx="1266">uncategorised</cx:pt>
          <cx:pt idx="1267">uncategorised</cx:pt>
          <cx:pt idx="1268">uncategorised</cx:pt>
          <cx:pt idx="1269">uncategorised</cx:pt>
          <cx:pt idx="1270">uncategorised</cx:pt>
          <cx:pt idx="1271">uncategorised</cx:pt>
          <cx:pt idx="1272">uncategorised</cx:pt>
          <cx:pt idx="1273">uncategorised</cx:pt>
          <cx:pt idx="1274">uncategorised</cx:pt>
          <cx:pt idx="1275">uncategorised</cx:pt>
          <cx:pt idx="1276">uncategorised</cx:pt>
          <cx:pt idx="1277">uncategorised</cx:pt>
          <cx:pt idx="1278">uncategorised</cx:pt>
          <cx:pt idx="1279">uncategorised</cx:pt>
          <cx:pt idx="1280">uncategorised</cx:pt>
          <cx:pt idx="1281">uncategorised</cx:pt>
          <cx:pt idx="1282">uncategorised</cx:pt>
          <cx:pt idx="1283">uncategorised</cx:pt>
          <cx:pt idx="1284">uncategorised</cx:pt>
          <cx:pt idx="1285">uncategorised</cx:pt>
          <cx:pt idx="1286">uncategorised</cx:pt>
          <cx:pt idx="1287">uncategorised</cx:pt>
          <cx:pt idx="1288">uncategorised</cx:pt>
          <cx:pt idx="1289">uncategorised</cx:pt>
          <cx:pt idx="1290">uncategorised</cx:pt>
          <cx:pt idx="1291">uncategorised</cx:pt>
          <cx:pt idx="1292">uncategorised</cx:pt>
          <cx:pt idx="1293">uncategorised</cx:pt>
          <cx:pt idx="1294">uncategorised</cx:pt>
          <cx:pt idx="1295">uncategorised</cx:pt>
          <cx:pt idx="1296">uncategorised</cx:pt>
          <cx:pt idx="1297">uncategorised</cx:pt>
          <cx:pt idx="1298">uncategorised</cx:pt>
          <cx:pt idx="1299">uncategorised</cx:pt>
          <cx:pt idx="1300">uncategorised</cx:pt>
          <cx:pt idx="1301">uncategorised</cx:pt>
          <cx:pt idx="1302">uncategorised</cx:pt>
          <cx:pt idx="1303">uncategorised</cx:pt>
          <cx:pt idx="1304">uncategorised</cx:pt>
          <cx:pt idx="1305">uncategorised</cx:pt>
          <cx:pt idx="1306">uncategorised</cx:pt>
          <cx:pt idx="1307">uncategorised</cx:pt>
          <cx:pt idx="1308">uncategorised</cx:pt>
          <cx:pt idx="1309">uncategorised</cx:pt>
          <cx:pt idx="1310">uncategorised</cx:pt>
          <cx:pt idx="1311">uncategorised</cx:pt>
          <cx:pt idx="1312">uncategorised</cx:pt>
          <cx:pt idx="1313">uncategorised</cx:pt>
          <cx:pt idx="1314">uncategorised</cx:pt>
          <cx:pt idx="1315">uncategorised</cx:pt>
          <cx:pt idx="1316">uncategorised</cx:pt>
          <cx:pt idx="1317">uncategorised</cx:pt>
          <cx:pt idx="1318">uncategorised</cx:pt>
          <cx:pt idx="1319">uncategorised</cx:pt>
          <cx:pt idx="1320">uncategorised</cx:pt>
          <cx:pt idx="1321">uncategorised</cx:pt>
          <cx:pt idx="1322">uncategorised</cx:pt>
          <cx:pt idx="1323">uncategorised</cx:pt>
          <cx:pt idx="1324">uncategorised</cx:pt>
          <cx:pt idx="1325">uncategorised</cx:pt>
          <cx:pt idx="1326">uncategorised</cx:pt>
          <cx:pt idx="1327">uncategorised</cx:pt>
          <cx:pt idx="1328">uncategorised</cx:pt>
          <cx:pt idx="1329">uncategorised</cx:pt>
          <cx:pt idx="1330">uncategorised</cx:pt>
          <cx:pt idx="1331">uncategorised</cx:pt>
          <cx:pt idx="1332">uncategorised</cx:pt>
          <cx:pt idx="1333">uncategorised</cx:pt>
          <cx:pt idx="1334">uncategorised</cx:pt>
          <cx:pt idx="1335">uncategorised</cx:pt>
          <cx:pt idx="1336">uncategorised</cx:pt>
          <cx:pt idx="1337">uncategorised</cx:pt>
          <cx:pt idx="1338">uncategorised</cx:pt>
          <cx:pt idx="1339">uncategorised</cx:pt>
          <cx:pt idx="1340">uncategorised</cx:pt>
          <cx:pt idx="1341">uncategorised</cx:pt>
          <cx:pt idx="1342">uncategorised</cx:pt>
          <cx:pt idx="1343">uncategorised</cx:pt>
          <cx:pt idx="1344">uncategorised</cx:pt>
          <cx:pt idx="1345">uncategorised</cx:pt>
          <cx:pt idx="1346">uncategorised</cx:pt>
          <cx:pt idx="1347">uncategorised</cx:pt>
          <cx:pt idx="1348">uncategorised</cx:pt>
          <cx:pt idx="1349">uncategorised</cx:pt>
          <cx:pt idx="1350">uncategorised</cx:pt>
          <cx:pt idx="1351">uncategorised</cx:pt>
          <cx:pt idx="1352">uncategorised</cx:pt>
          <cx:pt idx="1353">uncategorised</cx:pt>
          <cx:pt idx="1354">uncategorised</cx:pt>
          <cx:pt idx="1355">uncategorised</cx:pt>
          <cx:pt idx="1356">uncategorised</cx:pt>
          <cx:pt idx="1357">uncategorised</cx:pt>
          <cx:pt idx="1358">uncategorised</cx:pt>
          <cx:pt idx="1359">uncategorised</cx:pt>
          <cx:pt idx="1360">uncategorised</cx:pt>
          <cx:pt idx="1361">uncategorised</cx:pt>
          <cx:pt idx="1362">uncategorised</cx:pt>
          <cx:pt idx="1363">uncategorised</cx:pt>
          <cx:pt idx="1364">uncategorised</cx:pt>
          <cx:pt idx="1365">uncategorised</cx:pt>
          <cx:pt idx="1366">uncategorised</cx:pt>
          <cx:pt idx="1367">uncategorised</cx:pt>
          <cx:pt idx="1368">uncategorised</cx:pt>
          <cx:pt idx="1369">uncategorised</cx:pt>
          <cx:pt idx="1370">uncategorised</cx:pt>
          <cx:pt idx="1371">uncategorised</cx:pt>
          <cx:pt idx="1372">uncategorised</cx:pt>
          <cx:pt idx="1373">uncategorised</cx:pt>
          <cx:pt idx="1374">uncategorised</cx:pt>
          <cx:pt idx="1375">uncategorised</cx:pt>
          <cx:pt idx="1376">uncategorised</cx:pt>
          <cx:pt idx="1377">uncategorised</cx:pt>
          <cx:pt idx="1378">uncategorised</cx:pt>
          <cx:pt idx="1379">uncategorised</cx:pt>
          <cx:pt idx="1380">uncategorised</cx:pt>
          <cx:pt idx="1381">uncategorised</cx:pt>
          <cx:pt idx="1382">uncategorised</cx:pt>
          <cx:pt idx="1383">uncategorised</cx:pt>
          <cx:pt idx="1384">uncategorised</cx:pt>
          <cx:pt idx="1385">uncategorised</cx:pt>
          <cx:pt idx="1386">uncategorised</cx:pt>
          <cx:pt idx="1387">uncategorised</cx:pt>
          <cx:pt idx="1388">uncategorised</cx:pt>
          <cx:pt idx="1389">uncategorised</cx:pt>
          <cx:pt idx="1390">uncategorised</cx:pt>
          <cx:pt idx="1391">uncategorised</cx:pt>
          <cx:pt idx="1392">uncategorised</cx:pt>
          <cx:pt idx="1393">uncategorised</cx:pt>
          <cx:pt idx="1394">uncategorised</cx:pt>
          <cx:pt idx="1395">uncategorised</cx:pt>
          <cx:pt idx="1396">uncategorised</cx:pt>
          <cx:pt idx="1397">uncategorised</cx:pt>
          <cx:pt idx="1398">uncategorised</cx:pt>
          <cx:pt idx="1399">uncategorised</cx:pt>
          <cx:pt idx="1400">uncategorised</cx:pt>
          <cx:pt idx="1401">uncategorised</cx:pt>
          <cx:pt idx="1402">uncategorised</cx:pt>
          <cx:pt idx="1403">uncategorised</cx:pt>
          <cx:pt idx="1404">uncategorised</cx:pt>
          <cx:pt idx="1405">uncategorised</cx:pt>
          <cx:pt idx="1406">uncategorised</cx:pt>
          <cx:pt idx="1407">uncategorised</cx:pt>
          <cx:pt idx="1408">uncategorised</cx:pt>
          <cx:pt idx="1409">uncategorised</cx:pt>
          <cx:pt idx="1410">uncategorised</cx:pt>
          <cx:pt idx="1411">uncategorised</cx:pt>
          <cx:pt idx="1412">uncategorised</cx:pt>
          <cx:pt idx="1413">uncategorised</cx:pt>
          <cx:pt idx="1414">uncategorised</cx:pt>
          <cx:pt idx="1415">uncategorised</cx:pt>
          <cx:pt idx="1416">uncategorised</cx:pt>
          <cx:pt idx="1417">uncategorised</cx:pt>
          <cx:pt idx="1418">uncategorised</cx:pt>
          <cx:pt idx="1419">uncategorised</cx:pt>
          <cx:pt idx="1420">uncategorised</cx:pt>
          <cx:pt idx="1421">uncategorised</cx:pt>
          <cx:pt idx="1422">uncategorised</cx:pt>
          <cx:pt idx="1423">uncategorised</cx:pt>
          <cx:pt idx="1424">uncategorised</cx:pt>
          <cx:pt idx="1425">uncategorised</cx:pt>
          <cx:pt idx="1426">uncategorised</cx:pt>
          <cx:pt idx="1427">uncategorised</cx:pt>
          <cx:pt idx="1428">uncategorised</cx:pt>
          <cx:pt idx="1429">uncategorised</cx:pt>
          <cx:pt idx="1430">uncategorised</cx:pt>
          <cx:pt idx="1431">uncategorised</cx:pt>
          <cx:pt idx="1432">uncategorised</cx:pt>
          <cx:pt idx="1433">uncategorised</cx:pt>
          <cx:pt idx="1434">uncategorised</cx:pt>
          <cx:pt idx="1435">uncategorised</cx:pt>
          <cx:pt idx="1436">uncategorised</cx:pt>
          <cx:pt idx="1437">uncategorised</cx:pt>
          <cx:pt idx="1438">uncategorised</cx:pt>
          <cx:pt idx="1439">uncategorised</cx:pt>
          <cx:pt idx="1440">uncategorised</cx:pt>
          <cx:pt idx="1441">uncategorised</cx:pt>
          <cx:pt idx="1442">uncategorised</cx:pt>
          <cx:pt idx="1443">uncategorised</cx:pt>
          <cx:pt idx="1444">uncategorised</cx:pt>
          <cx:pt idx="1445">uncategorised</cx:pt>
          <cx:pt idx="1446">uncategorised</cx:pt>
          <cx:pt idx="1447">uncategorised</cx:pt>
          <cx:pt idx="1448">uncategorised</cx:pt>
          <cx:pt idx="1449">uncategorised</cx:pt>
          <cx:pt idx="1450">uncategorised</cx:pt>
          <cx:pt idx="1451">uncategorised</cx:pt>
          <cx:pt idx="1452">uncategorised</cx:pt>
          <cx:pt idx="1453">uncategorised</cx:pt>
          <cx:pt idx="1454">uncategorised</cx:pt>
          <cx:pt idx="1455">uncategorised</cx:pt>
          <cx:pt idx="1456">uncategorised</cx:pt>
          <cx:pt idx="1457">uncategorised</cx:pt>
          <cx:pt idx="1458">uncategorised</cx:pt>
          <cx:pt idx="1459">uncategorised</cx:pt>
          <cx:pt idx="1460">uncategorised</cx:pt>
          <cx:pt idx="1461">uncategorised</cx:pt>
          <cx:pt idx="1462">uncategorised</cx:pt>
          <cx:pt idx="1463">uncategorised</cx:pt>
          <cx:pt idx="1464">uncategorised</cx:pt>
          <cx:pt idx="1465">uncategorised</cx:pt>
          <cx:pt idx="1466">uncategorised</cx:pt>
          <cx:pt idx="1467">uncategorised</cx:pt>
          <cx:pt idx="1468">uncategorised</cx:pt>
          <cx:pt idx="1469">uncategorised</cx:pt>
          <cx:pt idx="1470">uncategorised</cx:pt>
          <cx:pt idx="1471">uncategorised</cx:pt>
          <cx:pt idx="1472">uncategorised</cx:pt>
          <cx:pt idx="1473">uncategorised</cx:pt>
          <cx:pt idx="1474">uncategorised</cx:pt>
          <cx:pt idx="1475">uncategorised</cx:pt>
          <cx:pt idx="1476">uncategorised</cx:pt>
          <cx:pt idx="1477">uncategorised</cx:pt>
          <cx:pt idx="1478">uncategorised</cx:pt>
          <cx:pt idx="1479">uncategorised</cx:pt>
          <cx:pt idx="1480">uncategorised</cx:pt>
          <cx:pt idx="1481">uncategorised</cx:pt>
          <cx:pt idx="1482">uncategorised</cx:pt>
          <cx:pt idx="1483">uncategorised</cx:pt>
          <cx:pt idx="1484">uncategorised</cx:pt>
          <cx:pt idx="1485">uncategorised</cx:pt>
          <cx:pt idx="1486">uncategorised</cx:pt>
          <cx:pt idx="1487">uncategorised</cx:pt>
          <cx:pt idx="1488">uncategorised</cx:pt>
          <cx:pt idx="1489">uncategorised</cx:pt>
          <cx:pt idx="1490">uncategorised</cx:pt>
          <cx:pt idx="1491">uncategorised</cx:pt>
          <cx:pt idx="1492">uncategorised</cx:pt>
          <cx:pt idx="1493">uncategorised</cx:pt>
          <cx:pt idx="1494">uncategorised</cx:pt>
          <cx:pt idx="1495">uncategorised</cx:pt>
          <cx:pt idx="1496">uncategorised</cx:pt>
          <cx:pt idx="1497">uncategorised</cx:pt>
          <cx:pt idx="1498">uncategorised</cx:pt>
          <cx:pt idx="1499">uncategorised</cx:pt>
          <cx:pt idx="1500">uncategorised</cx:pt>
          <cx:pt idx="1501">uncategorised</cx:pt>
          <cx:pt idx="1502">uncategorised</cx:pt>
          <cx:pt idx="1503">uncategorised</cx:pt>
          <cx:pt idx="1504">uncategorised</cx:pt>
          <cx:pt idx="1505">uncategorised</cx:pt>
          <cx:pt idx="1506">uncategorised</cx:pt>
          <cx:pt idx="1507">uncategorised</cx:pt>
          <cx:pt idx="1508">uncategorised</cx:pt>
          <cx:pt idx="1509">uncategorised</cx:pt>
          <cx:pt idx="1510">uncategorised</cx:pt>
          <cx:pt idx="1511">uncategorised</cx:pt>
          <cx:pt idx="1512">uncategorised</cx:pt>
          <cx:pt idx="1513">uncategorised</cx:pt>
          <cx:pt idx="1514">uncategorised</cx:pt>
          <cx:pt idx="1515">uncategorised</cx:pt>
          <cx:pt idx="1516">uncategorised</cx:pt>
          <cx:pt idx="1517">uncategorised</cx:pt>
          <cx:pt idx="1518">uncategorised</cx:pt>
          <cx:pt idx="1519">uncategorised</cx:pt>
          <cx:pt idx="1520">uncategorised</cx:pt>
          <cx:pt idx="1521">uncategorised</cx:pt>
          <cx:pt idx="1522">uncategorised</cx:pt>
          <cx:pt idx="1523">uncategorised</cx:pt>
          <cx:pt idx="1524">uncategorised</cx:pt>
          <cx:pt idx="1525">uncategorised</cx:pt>
          <cx:pt idx="1526">uncategorised</cx:pt>
          <cx:pt idx="1527">uncategorised</cx:pt>
          <cx:pt idx="1528">uncategorised</cx:pt>
          <cx:pt idx="1529">uncategorised</cx:pt>
          <cx:pt idx="1530">uncategorised</cx:pt>
          <cx:pt idx="1531">uncategorised</cx:pt>
          <cx:pt idx="1532">uncategorised</cx:pt>
          <cx:pt idx="1533">uncategorised</cx:pt>
          <cx:pt idx="1534">uncategorised</cx:pt>
          <cx:pt idx="1535">uncategorised</cx:pt>
          <cx:pt idx="1536">uncategorised</cx:pt>
          <cx:pt idx="1537">uncategorised</cx:pt>
          <cx:pt idx="1538">uncategorised</cx:pt>
          <cx:pt idx="1539">uncategorised</cx:pt>
          <cx:pt idx="1540">uncategorised</cx:pt>
          <cx:pt idx="1541">uncategorised</cx:pt>
          <cx:pt idx="1542">uncategorised</cx:pt>
          <cx:pt idx="1543">uncategorised</cx:pt>
          <cx:pt idx="1544">uncategorised</cx:pt>
          <cx:pt idx="1545">uncategorised</cx:pt>
          <cx:pt idx="1546">uncategorised</cx:pt>
          <cx:pt idx="1547">uncategorised</cx:pt>
          <cx:pt idx="1548">uncategorised</cx:pt>
          <cx:pt idx="1549">uncategorised</cx:pt>
          <cx:pt idx="1550">uncategorised</cx:pt>
          <cx:pt idx="1551">uncategorised</cx:pt>
          <cx:pt idx="1552">uncategorised</cx:pt>
          <cx:pt idx="1553">uncategorised</cx:pt>
          <cx:pt idx="1554">uncategorised</cx:pt>
          <cx:pt idx="1555">uncategorised</cx:pt>
          <cx:pt idx="1556">uncategorised</cx:pt>
          <cx:pt idx="1557">uncategorised</cx:pt>
          <cx:pt idx="1558">uncategorised</cx:pt>
          <cx:pt idx="1559">uncategorised</cx:pt>
          <cx:pt idx="1560">uncategorised</cx:pt>
          <cx:pt idx="1561">uncategorised</cx:pt>
          <cx:pt idx="1562">uncategorised</cx:pt>
          <cx:pt idx="1563">uncategorised</cx:pt>
          <cx:pt idx="1564">uncategorised</cx:pt>
          <cx:pt idx="1565">uncategorised</cx:pt>
          <cx:pt idx="1566">uncategorised</cx:pt>
          <cx:pt idx="1567">uncategorised</cx:pt>
          <cx:pt idx="1568">uncategorised</cx:pt>
          <cx:pt idx="1569">uncategorised</cx:pt>
          <cx:pt idx="1570">uncategorised</cx:pt>
          <cx:pt idx="1571">uncategorised</cx:pt>
          <cx:pt idx="1572">uncategorised</cx:pt>
          <cx:pt idx="1573">uncategorised</cx:pt>
          <cx:pt idx="1574">uncategorised</cx:pt>
          <cx:pt idx="1575">uncategorised</cx:pt>
          <cx:pt idx="1576">uncategorised</cx:pt>
          <cx:pt idx="1577">uncategorised</cx:pt>
          <cx:pt idx="1578">uncategorised</cx:pt>
          <cx:pt idx="1579">uncategorised</cx:pt>
          <cx:pt idx="1580">uncategorised</cx:pt>
          <cx:pt idx="1581">uncategorised</cx:pt>
          <cx:pt idx="1582">uncategorised</cx:pt>
          <cx:pt idx="1583">uncategorised</cx:pt>
          <cx:pt idx="1584">uncategorised</cx:pt>
          <cx:pt idx="1585">uncategorised</cx:pt>
          <cx:pt idx="1586">uncategorised</cx:pt>
          <cx:pt idx="1587">uncategorised</cx:pt>
          <cx:pt idx="1588">uncategorised</cx:pt>
          <cx:pt idx="1589">uncategorised</cx:pt>
          <cx:pt idx="1590">uncategorised</cx:pt>
          <cx:pt idx="1591">uncategorised</cx:pt>
          <cx:pt idx="1592">uncategorised</cx:pt>
          <cx:pt idx="1593">uncategorised</cx:pt>
          <cx:pt idx="1594">uncategorised</cx:pt>
          <cx:pt idx="1595">uncategorised</cx:pt>
          <cx:pt idx="1596">uncategorised</cx:pt>
          <cx:pt idx="1597">uncategorised</cx:pt>
          <cx:pt idx="1598">uncategorised</cx:pt>
          <cx:pt idx="1599">uncategorised</cx:pt>
          <cx:pt idx="1600">uncategorised</cx:pt>
          <cx:pt idx="1601">uncategorised</cx:pt>
          <cx:pt idx="1602">uncategorised</cx:pt>
          <cx:pt idx="1603">uncategorised</cx:pt>
          <cx:pt idx="1604">uncategorised</cx:pt>
          <cx:pt idx="1605">uncategorised</cx:pt>
          <cx:pt idx="1606">uncategorised</cx:pt>
          <cx:pt idx="1607">uncategorised</cx:pt>
          <cx:pt idx="1608">uncategorised</cx:pt>
          <cx:pt idx="1609">uncategorised</cx:pt>
          <cx:pt idx="1610">uncategorised</cx:pt>
          <cx:pt idx="1611">uncategorised</cx:pt>
          <cx:pt idx="1612">uncategorised</cx:pt>
          <cx:pt idx="1613">uncategorised</cx:pt>
          <cx:pt idx="1614">uncategorised</cx:pt>
          <cx:pt idx="1615">uncategorised</cx:pt>
          <cx:pt idx="1616">uncategorised</cx:pt>
          <cx:pt idx="1617">uncategorised</cx:pt>
          <cx:pt idx="1618">uncategorised</cx:pt>
          <cx:pt idx="1619">uncategorised</cx:pt>
          <cx:pt idx="1620">uncategorised</cx:pt>
          <cx:pt idx="1621">uncategorised</cx:pt>
          <cx:pt idx="1622">uncategorised</cx:pt>
          <cx:pt idx="1623">uncategorised</cx:pt>
          <cx:pt idx="1624">uncategorised</cx:pt>
          <cx:pt idx="1625">uncategorised</cx:pt>
          <cx:pt idx="1626">uncategorised</cx:pt>
          <cx:pt idx="1627">uncategorised</cx:pt>
          <cx:pt idx="1628">uncategorised</cx:pt>
          <cx:pt idx="1629">uncategorised</cx:pt>
          <cx:pt idx="1630">uncategorised</cx:pt>
          <cx:pt idx="1631">uncategorised</cx:pt>
          <cx:pt idx="1632">uncategorised</cx:pt>
          <cx:pt idx="1633">uncategorised</cx:pt>
          <cx:pt idx="1634">uncategorised</cx:pt>
          <cx:pt idx="1635">uncategorised</cx:pt>
          <cx:pt idx="1636">uncategorised</cx:pt>
          <cx:pt idx="1637">uncategorised</cx:pt>
          <cx:pt idx="1638">uncategorised</cx:pt>
          <cx:pt idx="1639">uncategorised</cx:pt>
          <cx:pt idx="1640">uncategorised</cx:pt>
          <cx:pt idx="1641">uncategorised</cx:pt>
          <cx:pt idx="1642">uncategorised</cx:pt>
          <cx:pt idx="1643">uncategorised</cx:pt>
          <cx:pt idx="1644">uncategorised</cx:pt>
          <cx:pt idx="1645">uncategorised</cx:pt>
          <cx:pt idx="1646">uncategorised</cx:pt>
          <cx:pt idx="1647">uncategorised</cx:pt>
          <cx:pt idx="1648">uncategorised</cx:pt>
          <cx:pt idx="1649">uncategorised</cx:pt>
          <cx:pt idx="1650">uncategorised</cx:pt>
          <cx:pt idx="1651">uncategorised</cx:pt>
          <cx:pt idx="1652">uncategorised</cx:pt>
          <cx:pt idx="1653">uncategorised</cx:pt>
          <cx:pt idx="1654">uncategorised</cx:pt>
          <cx:pt idx="1655">uncategorised</cx:pt>
          <cx:pt idx="1656">uncategorised</cx:pt>
          <cx:pt idx="1657">uncategorised</cx:pt>
          <cx:pt idx="1658">uncategorised</cx:pt>
          <cx:pt idx="1659">uncategorised</cx:pt>
          <cx:pt idx="1660">uncategorised</cx:pt>
          <cx:pt idx="1661">uncategorised</cx:pt>
          <cx:pt idx="1662">uncategorised</cx:pt>
          <cx:pt idx="1663">uncategorised</cx:pt>
          <cx:pt idx="1664">uncategorised</cx:pt>
          <cx:pt idx="1665">uncategorised</cx:pt>
          <cx:pt idx="1666">uncategorised</cx:pt>
          <cx:pt idx="1667">uncategorised</cx:pt>
          <cx:pt idx="1668">uncategorised</cx:pt>
          <cx:pt idx="1669">uncategorised</cx:pt>
          <cx:pt idx="1670">uncategorised</cx:pt>
          <cx:pt idx="1671">uncategorised</cx:pt>
          <cx:pt idx="1672">uncategorised</cx:pt>
          <cx:pt idx="1673">uncategorised</cx:pt>
          <cx:pt idx="1674">uncategorised</cx:pt>
          <cx:pt idx="1675">uncategorised</cx:pt>
          <cx:pt idx="1676">uncategorised</cx:pt>
          <cx:pt idx="1677">uncategorised</cx:pt>
          <cx:pt idx="1678">uncategorised</cx:pt>
          <cx:pt idx="1679">uncategorised</cx:pt>
          <cx:pt idx="1680">uncategorised</cx:pt>
          <cx:pt idx="1681">uncategorised</cx:pt>
          <cx:pt idx="1682">uncategorised</cx:pt>
          <cx:pt idx="1683">uncategorised</cx:pt>
          <cx:pt idx="1684">uncategorised</cx:pt>
          <cx:pt idx="1685">uncategorised</cx:pt>
          <cx:pt idx="1686">uncategorised</cx:pt>
          <cx:pt idx="1687">uncategorised</cx:pt>
          <cx:pt idx="1688">uncategorised</cx:pt>
          <cx:pt idx="1689">uncategorised</cx:pt>
          <cx:pt idx="1690">uncategorised</cx:pt>
          <cx:pt idx="1691">uncategorised</cx:pt>
          <cx:pt idx="1692">uncategorised</cx:pt>
          <cx:pt idx="1693">uncategorised</cx:pt>
          <cx:pt idx="1694">uncategorised</cx:pt>
          <cx:pt idx="1695">uncategorised</cx:pt>
          <cx:pt idx="1696">uncategorised</cx:pt>
          <cx:pt idx="1697">uncategorised</cx:pt>
          <cx:pt idx="1698">uncategorised</cx:pt>
          <cx:pt idx="1699">uncategorised</cx:pt>
          <cx:pt idx="1700">uncategorised</cx:pt>
          <cx:pt idx="1701">uncategorised</cx:pt>
          <cx:pt idx="1702">uncategorised</cx:pt>
          <cx:pt idx="1703">uncategorised</cx:pt>
          <cx:pt idx="1704">uncategorised</cx:pt>
          <cx:pt idx="1705">uncategorised</cx:pt>
          <cx:pt idx="1706">uncategorised</cx:pt>
          <cx:pt idx="1707">uncategorised</cx:pt>
          <cx:pt idx="1708">uncategorised</cx:pt>
          <cx:pt idx="1709">uncategorised</cx:pt>
          <cx:pt idx="1710">uncategorised</cx:pt>
          <cx:pt idx="1711">uncategorised</cx:pt>
          <cx:pt idx="1712">uncategorised</cx:pt>
          <cx:pt idx="1713">uncategorised</cx:pt>
          <cx:pt idx="1714">uncategorised</cx:pt>
          <cx:pt idx="1715">uncategorised</cx:pt>
          <cx:pt idx="1716">uncategorised</cx:pt>
          <cx:pt idx="1717">uncategorised</cx:pt>
          <cx:pt idx="1718">uncategorised</cx:pt>
          <cx:pt idx="1719">uncategorised</cx:pt>
          <cx:pt idx="1720">uncategorised</cx:pt>
          <cx:pt idx="1721">uncategorised</cx:pt>
          <cx:pt idx="1722">uncategorised</cx:pt>
          <cx:pt idx="1723">uncategorised</cx:pt>
          <cx:pt idx="1724">uncategorised</cx:pt>
          <cx:pt idx="1725">uncategorised</cx:pt>
          <cx:pt idx="1726">uncategorised</cx:pt>
          <cx:pt idx="1727">uncategorised</cx:pt>
          <cx:pt idx="1728">uncategorised</cx:pt>
          <cx:pt idx="1729">uncategorised</cx:pt>
          <cx:pt idx="1730">uncategorised</cx:pt>
          <cx:pt idx="1731">uncategorised</cx:pt>
          <cx:pt idx="1732">uncategorised</cx:pt>
          <cx:pt idx="1733">uncategorised</cx:pt>
          <cx:pt idx="1734">uncategorised</cx:pt>
          <cx:pt idx="1735">uncategorised</cx:pt>
          <cx:pt idx="1736">uncategorised</cx:pt>
          <cx:pt idx="1737">uncategorised</cx:pt>
          <cx:pt idx="1738">uncategorised</cx:pt>
          <cx:pt idx="1739">uncategorised</cx:pt>
          <cx:pt idx="1740">uncategorised</cx:pt>
          <cx:pt idx="1741">uncategorised</cx:pt>
          <cx:pt idx="1742">uncategorised</cx:pt>
          <cx:pt idx="1743">uncategorised</cx:pt>
          <cx:pt idx="1744">uncategorised</cx:pt>
          <cx:pt idx="1745">uncategorised</cx:pt>
          <cx:pt idx="1746">uncategorised</cx:pt>
          <cx:pt idx="1747">uncategorised</cx:pt>
          <cx:pt idx="1748">uncategorised</cx:pt>
          <cx:pt idx="1749">uncategorised</cx:pt>
          <cx:pt idx="1750">uncategorised</cx:pt>
          <cx:pt idx="1751">uncategorised</cx:pt>
          <cx:pt idx="1752">uncategorised</cx:pt>
          <cx:pt idx="1753">uncategorised</cx:pt>
          <cx:pt idx="1754">uncategorised</cx:pt>
          <cx:pt idx="1755">uncategorised</cx:pt>
          <cx:pt idx="1756">uncategorised</cx:pt>
          <cx:pt idx="1757">uncategorised</cx:pt>
          <cx:pt idx="1758">uncategorised</cx:pt>
          <cx:pt idx="1759">uncategorised</cx:pt>
          <cx:pt idx="1760">uncategorised</cx:pt>
          <cx:pt idx="1761">uncategorised</cx:pt>
          <cx:pt idx="1762">uncategorised</cx:pt>
          <cx:pt idx="1763">uncategorised</cx:pt>
          <cx:pt idx="1764">uncategorised</cx:pt>
          <cx:pt idx="1765">uncategorised</cx:pt>
          <cx:pt idx="1766">uncategorised</cx:pt>
          <cx:pt idx="1767">uncategorised</cx:pt>
          <cx:pt idx="1768">uncategorised</cx:pt>
          <cx:pt idx="1769">uncategorised</cx:pt>
          <cx:pt idx="1770">uncategorised</cx:pt>
          <cx:pt idx="1771">uncategorised</cx:pt>
          <cx:pt idx="1772">uncategorised</cx:pt>
          <cx:pt idx="1773">uncategorised</cx:pt>
          <cx:pt idx="1774">uncategorised</cx:pt>
          <cx:pt idx="1775">uncategorised</cx:pt>
          <cx:pt idx="1776">uncategorised</cx:pt>
          <cx:pt idx="1777">uncategorised</cx:pt>
          <cx:pt idx="1778">uncategorised</cx:pt>
          <cx:pt idx="1779">uncategorised</cx:pt>
          <cx:pt idx="1780">uncategorised</cx:pt>
          <cx:pt idx="1781">uncategorised</cx:pt>
          <cx:pt idx="1782">uncategorised</cx:pt>
          <cx:pt idx="1783">uncategorised</cx:pt>
          <cx:pt idx="1784">uncategorised</cx:pt>
          <cx:pt idx="1785">uncategorised</cx:pt>
          <cx:pt idx="1786">uncategorised</cx:pt>
          <cx:pt idx="1787">uncategorised</cx:pt>
          <cx:pt idx="1788">uncategorised</cx:pt>
          <cx:pt idx="1789">uncategorised</cx:pt>
          <cx:pt idx="1790">uncategorised</cx:pt>
          <cx:pt idx="1791">uncategorised</cx:pt>
          <cx:pt idx="1792">uncategorised</cx:pt>
          <cx:pt idx="1793">uncategorised</cx:pt>
          <cx:pt idx="1794">uncategorised</cx:pt>
          <cx:pt idx="1795">uncategorised</cx:pt>
          <cx:pt idx="1796">uncategorised</cx:pt>
          <cx:pt idx="1797">uncategorised</cx:pt>
          <cx:pt idx="1798">uncategorised</cx:pt>
          <cx:pt idx="1799">uncategorised</cx:pt>
          <cx:pt idx="1800">uncategorised</cx:pt>
          <cx:pt idx="1801">uncategorised</cx:pt>
          <cx:pt idx="1802">uncategorised</cx:pt>
          <cx:pt idx="1803">uncategorised</cx:pt>
          <cx:pt idx="1804">uncategorised</cx:pt>
          <cx:pt idx="1805">uncategorised</cx:pt>
          <cx:pt idx="1806">uncategorised</cx:pt>
          <cx:pt idx="1807">uncategorised</cx:pt>
          <cx:pt idx="1808">uncategorised</cx:pt>
          <cx:pt idx="1809">uncategorised</cx:pt>
          <cx:pt idx="1810">uncategorised</cx:pt>
          <cx:pt idx="1811">uncategorised</cx:pt>
          <cx:pt idx="1812">uncategorised</cx:pt>
          <cx:pt idx="1813">uncategorised</cx:pt>
          <cx:pt idx="1814">uncategorised</cx:pt>
          <cx:pt idx="1815">uncategorised</cx:pt>
          <cx:pt idx="1816">uncategorised</cx:pt>
          <cx:pt idx="1817">uncategorised</cx:pt>
          <cx:pt idx="1818">uncategorised</cx:pt>
          <cx:pt idx="1819">uncategorised</cx:pt>
          <cx:pt idx="1820">uncategorised</cx:pt>
          <cx:pt idx="1821">uncategorised</cx:pt>
          <cx:pt idx="1822">uncategorised</cx:pt>
          <cx:pt idx="1823">uncategorised</cx:pt>
          <cx:pt idx="1824">uncategorised</cx:pt>
          <cx:pt idx="1825">uncategorised</cx:pt>
          <cx:pt idx="1826">uncategorised</cx:pt>
          <cx:pt idx="1827">uncategorised</cx:pt>
          <cx:pt idx="1828">uncategorised</cx:pt>
          <cx:pt idx="1829">uncategorised</cx:pt>
          <cx:pt idx="1830">uncategorised</cx:pt>
          <cx:pt idx="1831">uncategorised</cx:pt>
          <cx:pt idx="1832">uncategorised</cx:pt>
          <cx:pt idx="1833">uncategorised</cx:pt>
          <cx:pt idx="1834">uncategorised</cx:pt>
          <cx:pt idx="1835">uncategorised</cx:pt>
          <cx:pt idx="1836">uncategorised</cx:pt>
          <cx:pt idx="1837">uncategorised</cx:pt>
          <cx:pt idx="1838">uncategorised</cx:pt>
          <cx:pt idx="1839">uncategorised</cx:pt>
          <cx:pt idx="1840">uncategorised</cx:pt>
          <cx:pt idx="1841">uncategorised</cx:pt>
          <cx:pt idx="1842">uncategorised</cx:pt>
          <cx:pt idx="1843">uncategorised</cx:pt>
          <cx:pt idx="1844">uncategorised</cx:pt>
          <cx:pt idx="1845">uncategorised</cx:pt>
          <cx:pt idx="1846">uncategorised</cx:pt>
          <cx:pt idx="1847">uncategorised</cx:pt>
          <cx:pt idx="1848">uncategorised</cx:pt>
          <cx:pt idx="1849">uncategorised</cx:pt>
          <cx:pt idx="1850">uncategorised</cx:pt>
          <cx:pt idx="1851">uncategorised</cx:pt>
          <cx:pt idx="1852">uncategorised</cx:pt>
          <cx:pt idx="1853">uncategorised</cx:pt>
          <cx:pt idx="1854">uncategorised</cx:pt>
          <cx:pt idx="1855">uncategorised</cx:pt>
          <cx:pt idx="1856">uncategorised</cx:pt>
          <cx:pt idx="1857">uncategorised</cx:pt>
          <cx:pt idx="1858">uncategorised</cx:pt>
          <cx:pt idx="1859">uncategorised</cx:pt>
          <cx:pt idx="1860">uncategorised</cx:pt>
          <cx:pt idx="1861">uncategorised</cx:pt>
          <cx:pt idx="1862">uncategorised</cx:pt>
          <cx:pt idx="1863">uncategorised</cx:pt>
          <cx:pt idx="1864">uncategorised</cx:pt>
          <cx:pt idx="1865">uncategorised</cx:pt>
          <cx:pt idx="1866">uncategorised</cx:pt>
          <cx:pt idx="1867">uncategorised</cx:pt>
          <cx:pt idx="1868">uncategorised</cx:pt>
          <cx:pt idx="1869">uncategorised</cx:pt>
          <cx:pt idx="1870">uncategorised</cx:pt>
          <cx:pt idx="1871">uncategorised</cx:pt>
          <cx:pt idx="1872">uncategorised</cx:pt>
          <cx:pt idx="1873">uncategorised</cx:pt>
          <cx:pt idx="1874">uncategorised</cx:pt>
          <cx:pt idx="1875">uncategorised</cx:pt>
          <cx:pt idx="1876">uncategorised</cx:pt>
          <cx:pt idx="1877">uncategorised</cx:pt>
          <cx:pt idx="1878">uncategorised</cx:pt>
          <cx:pt idx="1879">uncategorised</cx:pt>
          <cx:pt idx="1880">uncategorised</cx:pt>
          <cx:pt idx="1881">uncategorised</cx:pt>
          <cx:pt idx="1882">uncategorised</cx:pt>
          <cx:pt idx="1883">uncategorised</cx:pt>
          <cx:pt idx="1884">uncategorised</cx:pt>
          <cx:pt idx="1885">uncategorised</cx:pt>
          <cx:pt idx="1886">uncategorised</cx:pt>
          <cx:pt idx="1887">uncategorised</cx:pt>
          <cx:pt idx="1888">uncategorised</cx:pt>
          <cx:pt idx="1889">uncategorised</cx:pt>
          <cx:pt idx="1890">uncategorised</cx:pt>
          <cx:pt idx="1891">uncategorised</cx:pt>
          <cx:pt idx="1892">uncategorised</cx:pt>
          <cx:pt idx="1893">uncategorised</cx:pt>
          <cx:pt idx="1894">uncategorised</cx:pt>
          <cx:pt idx="1895">uncategorised</cx:pt>
          <cx:pt idx="1896">uncategorised</cx:pt>
          <cx:pt idx="1897">uncategorised</cx:pt>
          <cx:pt idx="1898">uncategorised</cx:pt>
          <cx:pt idx="1899">uncategorised</cx:pt>
          <cx:pt idx="1900">uncategorised</cx:pt>
          <cx:pt idx="1901">uncategorised</cx:pt>
          <cx:pt idx="1902">uncategorised</cx:pt>
          <cx:pt idx="1903">uncategorised</cx:pt>
          <cx:pt idx="1904">uncategorised</cx:pt>
          <cx:pt idx="1905">uncategorised</cx:pt>
          <cx:pt idx="1906">uncategorised</cx:pt>
          <cx:pt idx="1907">uncategorised</cx:pt>
          <cx:pt idx="1908">uncategorised</cx:pt>
          <cx:pt idx="1909">uncategorised</cx:pt>
          <cx:pt idx="1910">uncategorised</cx:pt>
          <cx:pt idx="1911">uncategorised</cx:pt>
          <cx:pt idx="1912">uncategorised</cx:pt>
          <cx:pt idx="1913">uncategorised</cx:pt>
          <cx:pt idx="1914">uncategorised</cx:pt>
          <cx:pt idx="1915">uncategorised</cx:pt>
          <cx:pt idx="1916">uncategorised</cx:pt>
          <cx:pt idx="1917">uncategorised</cx:pt>
          <cx:pt idx="1918">uncategorised</cx:pt>
          <cx:pt idx="1919">uncategorised</cx:pt>
          <cx:pt idx="1920">uncategorised</cx:pt>
          <cx:pt idx="1921">uncategorised</cx:pt>
          <cx:pt idx="1922">uncategorised</cx:pt>
          <cx:pt idx="1923">uncategorised</cx:pt>
          <cx:pt idx="1924">uncategorised</cx:pt>
          <cx:pt idx="1925">uncategorised</cx:pt>
          <cx:pt idx="1926">uncategorised</cx:pt>
          <cx:pt idx="1927">uncategorised</cx:pt>
          <cx:pt idx="1928">uncategorised</cx:pt>
          <cx:pt idx="1929">uncategorised</cx:pt>
          <cx:pt idx="1930">uncategorised</cx:pt>
          <cx:pt idx="1931">uncategorised</cx:pt>
          <cx:pt idx="1932">uncategorised</cx:pt>
          <cx:pt idx="1933">uncategorised</cx:pt>
          <cx:pt idx="1934">uncategorised</cx:pt>
          <cx:pt idx="1935">uncategorised</cx:pt>
          <cx:pt idx="1936">uncategorised</cx:pt>
          <cx:pt idx="1937">uncategorised</cx:pt>
          <cx:pt idx="1938">uncategorised</cx:pt>
          <cx:pt idx="1939">uncategorised</cx:pt>
          <cx:pt idx="1940">uncategorised</cx:pt>
          <cx:pt idx="1941">uncategorised</cx:pt>
          <cx:pt idx="1942">uncategorised</cx:pt>
          <cx:pt idx="1943">uncategorised</cx:pt>
          <cx:pt idx="1944">uncategorised</cx:pt>
          <cx:pt idx="1945">uncategorised</cx:pt>
          <cx:pt idx="1946">uncategorised</cx:pt>
          <cx:pt idx="1947">uncategorised</cx:pt>
          <cx:pt idx="1948">uncategorised</cx:pt>
          <cx:pt idx="1949">uncategorised</cx:pt>
          <cx:pt idx="1950">uncategorised</cx:pt>
          <cx:pt idx="1951">uncategorised</cx:pt>
          <cx:pt idx="1952">uncategorised</cx:pt>
          <cx:pt idx="1953">uncategorised</cx:pt>
          <cx:pt idx="1954">uncategorised</cx:pt>
          <cx:pt idx="1955">uncategorised</cx:pt>
          <cx:pt idx="1956">uncategorised</cx:pt>
          <cx:pt idx="1957">uncategorised</cx:pt>
          <cx:pt idx="1958">uncategorised</cx:pt>
          <cx:pt idx="1959">uncategorised</cx:pt>
          <cx:pt idx="1960">uncategorised</cx:pt>
          <cx:pt idx="1961">uncategorised</cx:pt>
          <cx:pt idx="1962">uncategorised</cx:pt>
          <cx:pt idx="1963">uncategorised</cx:pt>
          <cx:pt idx="1964">uncategorised</cx:pt>
          <cx:pt idx="1965">uncategorised</cx:pt>
          <cx:pt idx="1966">uncategorised</cx:pt>
          <cx:pt idx="1967">uncategorised</cx:pt>
          <cx:pt idx="1968">uncategorised</cx:pt>
          <cx:pt idx="1969">uncategorised</cx:pt>
          <cx:pt idx="1970">uncategorised</cx:pt>
          <cx:pt idx="1971">uncategorised</cx:pt>
          <cx:pt idx="1972">uncategorised</cx:pt>
          <cx:pt idx="1973">uncategorised</cx:pt>
          <cx:pt idx="1974">uncategorised</cx:pt>
          <cx:pt idx="1975">uncategorised</cx:pt>
          <cx:pt idx="1976">uncategorised</cx:pt>
          <cx:pt idx="1977">uncategorised</cx:pt>
          <cx:pt idx="1978">uncategorised</cx:pt>
          <cx:pt idx="1979">uncategorised</cx:pt>
          <cx:pt idx="1980">uncategorised</cx:pt>
          <cx:pt idx="1981">uncategorised</cx:pt>
          <cx:pt idx="1982">uncategorised</cx:pt>
          <cx:pt idx="1983">uncategorised</cx:pt>
          <cx:pt idx="1984">uncategorised</cx:pt>
          <cx:pt idx="1985">uncategorised</cx:pt>
          <cx:pt idx="1986">uncategorised</cx:pt>
          <cx:pt idx="1987">uncategorised</cx:pt>
          <cx:pt idx="1988">uncategorised</cx:pt>
          <cx:pt idx="1989">uncategorised</cx:pt>
          <cx:pt idx="1990">uncategorised</cx:pt>
          <cx:pt idx="1991">uncategorised</cx:pt>
          <cx:pt idx="1992">uncategorised</cx:pt>
          <cx:pt idx="1993">uncategorised</cx:pt>
          <cx:pt idx="1994">uncategorised</cx:pt>
          <cx:pt idx="1995">uncategorised</cx:pt>
          <cx:pt idx="1996">uncategorised</cx:pt>
          <cx:pt idx="1997">uncategorised</cx:pt>
          <cx:pt idx="1998">uncategorised</cx:pt>
          <cx:pt idx="1999">uncategorised</cx:pt>
          <cx:pt idx="2000">uncategorised</cx:pt>
          <cx:pt idx="2001">uncategorised</cx:pt>
          <cx:pt idx="2002">uncategorised</cx:pt>
          <cx:pt idx="2003">uncategorised</cx:pt>
          <cx:pt idx="2004">uncategorised</cx:pt>
          <cx:pt idx="2005">uncategorised</cx:pt>
          <cx:pt idx="2006">uncategorised</cx:pt>
          <cx:pt idx="2007">uncategorised</cx:pt>
          <cx:pt idx="2008">uncategorised</cx:pt>
          <cx:pt idx="2009">uncategorised</cx:pt>
          <cx:pt idx="2010">uncategorised</cx:pt>
          <cx:pt idx="2011">uncategorised</cx:pt>
          <cx:pt idx="2012">uncategorised</cx:pt>
          <cx:pt idx="2013">uncategorised</cx:pt>
          <cx:pt idx="2014">uncategorised</cx:pt>
          <cx:pt idx="2015">uncategorised</cx:pt>
          <cx:pt idx="2016">uncategorised</cx:pt>
          <cx:pt idx="2017">uncategorised</cx:pt>
          <cx:pt idx="2018">uncategorised</cx:pt>
          <cx:pt idx="2019">uncategorised</cx:pt>
          <cx:pt idx="2020">uncategorised</cx:pt>
          <cx:pt idx="2021">uncategorised</cx:pt>
          <cx:pt idx="2022">uncategorised</cx:pt>
          <cx:pt idx="2023">uncategorised</cx:pt>
          <cx:pt idx="2024">uncategorised</cx:pt>
          <cx:pt idx="2025">uncategorised</cx:pt>
          <cx:pt idx="2026">uncategorised</cx:pt>
          <cx:pt idx="2027">uncategorised</cx:pt>
          <cx:pt idx="2028">uncategorised</cx:pt>
          <cx:pt idx="2029">uncategorised</cx:pt>
          <cx:pt idx="2030">uncategorised</cx:pt>
          <cx:pt idx="2031">uncategorised</cx:pt>
          <cx:pt idx="2032">uncategorised</cx:pt>
          <cx:pt idx="2033">uncategorised</cx:pt>
          <cx:pt idx="2034">uncategorised</cx:pt>
          <cx:pt idx="2035">uncategorised</cx:pt>
          <cx:pt idx="2036">uncategorised</cx:pt>
          <cx:pt idx="2037">uncategorised</cx:pt>
          <cx:pt idx="2038">uncategorised</cx:pt>
        </cx:lvl>
      </cx:strDim>
      <cx:numDim type="val">
        <cx:f>[wordcount.xlsx]uncategorised!$B$2:$B$2040</cx:f>
        <cx:lvl ptCount="2039" formatCode="General">
          <cx:pt idx="0">412</cx:pt>
          <cx:pt idx="1">211</cx:pt>
          <cx:pt idx="2">119</cx:pt>
          <cx:pt idx="3">335</cx:pt>
          <cx:pt idx="4">449</cx:pt>
          <cx:pt idx="5">135</cx:pt>
          <cx:pt idx="6">434</cx:pt>
          <cx:pt idx="7">349</cx:pt>
          <cx:pt idx="8">569</cx:pt>
          <cx:pt idx="9">1508</cx:pt>
          <cx:pt idx="10">390</cx:pt>
          <cx:pt idx="11">640</cx:pt>
          <cx:pt idx="12">575</cx:pt>
          <cx:pt idx="13">597</cx:pt>
          <cx:pt idx="14">304</cx:pt>
          <cx:pt idx="15">535</cx:pt>
          <cx:pt idx="16">304</cx:pt>
          <cx:pt idx="17">408</cx:pt>
          <cx:pt idx="18">552</cx:pt>
          <cx:pt idx="19">490</cx:pt>
          <cx:pt idx="20">111</cx:pt>
          <cx:pt idx="21">504</cx:pt>
          <cx:pt idx="22">374</cx:pt>
          <cx:pt idx="23">720</cx:pt>
          <cx:pt idx="24">528</cx:pt>
          <cx:pt idx="25">336</cx:pt>
          <cx:pt idx="26">433</cx:pt>
          <cx:pt idx="27">509</cx:pt>
          <cx:pt idx="28">317</cx:pt>
          <cx:pt idx="29">389</cx:pt>
          <cx:pt idx="30">111</cx:pt>
          <cx:pt idx="31">98</cx:pt>
          <cx:pt idx="32">833</cx:pt>
          <cx:pt idx="33">131</cx:pt>
          <cx:pt idx="34">537</cx:pt>
          <cx:pt idx="35">232</cx:pt>
          <cx:pt idx="36">389</cx:pt>
          <cx:pt idx="37">281</cx:pt>
          <cx:pt idx="38">533</cx:pt>
          <cx:pt idx="39">393</cx:pt>
          <cx:pt idx="40">492</cx:pt>
          <cx:pt idx="41">537</cx:pt>
          <cx:pt idx="42">193</cx:pt>
          <cx:pt idx="43">172</cx:pt>
          <cx:pt idx="44">397</cx:pt>
          <cx:pt idx="45">182</cx:pt>
          <cx:pt idx="46">385</cx:pt>
          <cx:pt idx="47">570</cx:pt>
          <cx:pt idx="48">698</cx:pt>
          <cx:pt idx="49">409</cx:pt>
          <cx:pt idx="50">858</cx:pt>
          <cx:pt idx="51">473</cx:pt>
          <cx:pt idx="52">499</cx:pt>
          <cx:pt idx="53">429</cx:pt>
          <cx:pt idx="54">267</cx:pt>
          <cx:pt idx="55">512</cx:pt>
          <cx:pt idx="56">399</cx:pt>
          <cx:pt idx="57">170</cx:pt>
          <cx:pt idx="58">346</cx:pt>
          <cx:pt idx="59">391</cx:pt>
          <cx:pt idx="60">354</cx:pt>
          <cx:pt idx="61">344</cx:pt>
          <cx:pt idx="62">646</cx:pt>
          <cx:pt idx="63">564</cx:pt>
          <cx:pt idx="64">266</cx:pt>
          <cx:pt idx="65">251</cx:pt>
          <cx:pt idx="66">518</cx:pt>
          <cx:pt idx="67">304</cx:pt>
          <cx:pt idx="68">461</cx:pt>
          <cx:pt idx="69">251</cx:pt>
          <cx:pt idx="70">494</cx:pt>
          <cx:pt idx="71">287</cx:pt>
          <cx:pt idx="72">826</cx:pt>
          <cx:pt idx="73">289</cx:pt>
          <cx:pt idx="74">291</cx:pt>
          <cx:pt idx="75">166</cx:pt>
          <cx:pt idx="76">916</cx:pt>
          <cx:pt idx="77">531</cx:pt>
          <cx:pt idx="78">330</cx:pt>
          <cx:pt idx="79">385</cx:pt>
          <cx:pt idx="80">372</cx:pt>
          <cx:pt idx="81">577</cx:pt>
          <cx:pt idx="82">383</cx:pt>
          <cx:pt idx="83">278</cx:pt>
          <cx:pt idx="84">156</cx:pt>
          <cx:pt idx="85">425</cx:pt>
          <cx:pt idx="86">248</cx:pt>
          <cx:pt idx="87">403</cx:pt>
          <cx:pt idx="88">299</cx:pt>
          <cx:pt idx="89">589</cx:pt>
          <cx:pt idx="90">266</cx:pt>
          <cx:pt idx="91">739</cx:pt>
          <cx:pt idx="92">139</cx:pt>
          <cx:pt idx="93">100</cx:pt>
          <cx:pt idx="94">695</cx:pt>
          <cx:pt idx="95">371</cx:pt>
          <cx:pt idx="96">412</cx:pt>
          <cx:pt idx="97">317</cx:pt>
          <cx:pt idx="98">344</cx:pt>
          <cx:pt idx="99">337</cx:pt>
          <cx:pt idx="100">466</cx:pt>
          <cx:pt idx="101">660</cx:pt>
          <cx:pt idx="102">387</cx:pt>
          <cx:pt idx="103">573</cx:pt>
          <cx:pt idx="104">419</cx:pt>
          <cx:pt idx="105">382</cx:pt>
          <cx:pt idx="106">420</cx:pt>
          <cx:pt idx="107">412</cx:pt>
          <cx:pt idx="108">295</cx:pt>
          <cx:pt idx="109">143</cx:pt>
          <cx:pt idx="110">629</cx:pt>
          <cx:pt idx="111">365</cx:pt>
          <cx:pt idx="112">351</cx:pt>
          <cx:pt idx="113">502</cx:pt>
          <cx:pt idx="114">520</cx:pt>
          <cx:pt idx="115">502</cx:pt>
          <cx:pt idx="116">230</cx:pt>
          <cx:pt idx="117">342</cx:pt>
          <cx:pt idx="118">162</cx:pt>
          <cx:pt idx="119">333</cx:pt>
          <cx:pt idx="120">357</cx:pt>
          <cx:pt idx="121">208</cx:pt>
          <cx:pt idx="122">894</cx:pt>
          <cx:pt idx="123">157</cx:pt>
          <cx:pt idx="124">540</cx:pt>
          <cx:pt idx="125">383</cx:pt>
          <cx:pt idx="126">767</cx:pt>
          <cx:pt idx="127">627</cx:pt>
          <cx:pt idx="128">369</cx:pt>
          <cx:pt idx="129">412</cx:pt>
          <cx:pt idx="130">367</cx:pt>
          <cx:pt idx="131">414</cx:pt>
          <cx:pt idx="132">660</cx:pt>
          <cx:pt idx="133">334</cx:pt>
          <cx:pt idx="134">183</cx:pt>
          <cx:pt idx="135">317</cx:pt>
          <cx:pt idx="136">207</cx:pt>
          <cx:pt idx="137">476</cx:pt>
          <cx:pt idx="138">362</cx:pt>
          <cx:pt idx="139">264</cx:pt>
          <cx:pt idx="140">359</cx:pt>
          <cx:pt idx="141">361</cx:pt>
          <cx:pt idx="142">140</cx:pt>
          <cx:pt idx="143">492</cx:pt>
          <cx:pt idx="144">695</cx:pt>
          <cx:pt idx="145">432</cx:pt>
          <cx:pt idx="146">318</cx:pt>
          <cx:pt idx="147">420</cx:pt>
          <cx:pt idx="148">758</cx:pt>
          <cx:pt idx="149">351</cx:pt>
          <cx:pt idx="150">379</cx:pt>
          <cx:pt idx="151">367</cx:pt>
          <cx:pt idx="152">556</cx:pt>
          <cx:pt idx="153">253</cx:pt>
          <cx:pt idx="154">323</cx:pt>
          <cx:pt idx="155">766</cx:pt>
          <cx:pt idx="156">424</cx:pt>
          <cx:pt idx="157">748</cx:pt>
          <cx:pt idx="158">755</cx:pt>
          <cx:pt idx="159">266</cx:pt>
          <cx:pt idx="160">325</cx:pt>
          <cx:pt idx="161">532</cx:pt>
          <cx:pt idx="162">633</cx:pt>
          <cx:pt idx="163">447</cx:pt>
          <cx:pt idx="164">333</cx:pt>
          <cx:pt idx="165">318</cx:pt>
          <cx:pt idx="166">243</cx:pt>
          <cx:pt idx="167">272</cx:pt>
          <cx:pt idx="168">1307</cx:pt>
          <cx:pt idx="169">529</cx:pt>
          <cx:pt idx="170">424</cx:pt>
          <cx:pt idx="171">157</cx:pt>
          <cx:pt idx="172">1636</cx:pt>
          <cx:pt idx="173">351</cx:pt>
          <cx:pt idx="174">731</cx:pt>
          <cx:pt idx="175">221</cx:pt>
          <cx:pt idx="176">367</cx:pt>
          <cx:pt idx="177">555</cx:pt>
          <cx:pt idx="178">432</cx:pt>
          <cx:pt idx="179">407</cx:pt>
          <cx:pt idx="180">221</cx:pt>
          <cx:pt idx="181">621</cx:pt>
          <cx:pt idx="182">555</cx:pt>
          <cx:pt idx="183">360</cx:pt>
          <cx:pt idx="184">561</cx:pt>
          <cx:pt idx="185">713</cx:pt>
          <cx:pt idx="186">544</cx:pt>
          <cx:pt idx="187">371</cx:pt>
          <cx:pt idx="188">124</cx:pt>
          <cx:pt idx="189">359</cx:pt>
          <cx:pt idx="190">597</cx:pt>
          <cx:pt idx="191">283</cx:pt>
          <cx:pt idx="192">464</cx:pt>
          <cx:pt idx="193">209</cx:pt>
          <cx:pt idx="194">438</cx:pt>
          <cx:pt idx="195">517</cx:pt>
          <cx:pt idx="196">613</cx:pt>
          <cx:pt idx="197">548</cx:pt>
          <cx:pt idx="198">221</cx:pt>
          <cx:pt idx="199">433</cx:pt>
          <cx:pt idx="200">213</cx:pt>
          <cx:pt idx="201">449</cx:pt>
          <cx:pt idx="202">399</cx:pt>
          <cx:pt idx="203">402</cx:pt>
          <cx:pt idx="204">399</cx:pt>
          <cx:pt idx="205">525</cx:pt>
          <cx:pt idx="206">304</cx:pt>
          <cx:pt idx="207">202</cx:pt>
          <cx:pt idx="208">780</cx:pt>
          <cx:pt idx="209">183</cx:pt>
          <cx:pt idx="210">353</cx:pt>
          <cx:pt idx="211">730</cx:pt>
          <cx:pt idx="212">226</cx:pt>
          <cx:pt idx="213">181</cx:pt>
          <cx:pt idx="214">508</cx:pt>
          <cx:pt idx="215">421</cx:pt>
          <cx:pt idx="216">361</cx:pt>
          <cx:pt idx="217">260</cx:pt>
          <cx:pt idx="218">610</cx:pt>
          <cx:pt idx="219">366</cx:pt>
          <cx:pt idx="220">563</cx:pt>
          <cx:pt idx="221">479</cx:pt>
          <cx:pt idx="222">362</cx:pt>
          <cx:pt idx="223">340</cx:pt>
          <cx:pt idx="224">377</cx:pt>
          <cx:pt idx="225">211</cx:pt>
          <cx:pt idx="226">738</cx:pt>
          <cx:pt idx="227">519</cx:pt>
          <cx:pt idx="228">1012</cx:pt>
          <cx:pt idx="229">1047</cx:pt>
          <cx:pt idx="230">425</cx:pt>
          <cx:pt idx="231">548</cx:pt>
          <cx:pt idx="232">423</cx:pt>
          <cx:pt idx="233">239</cx:pt>
          <cx:pt idx="234">352</cx:pt>
          <cx:pt idx="235">613</cx:pt>
          <cx:pt idx="236">158</cx:pt>
          <cx:pt idx="237">222</cx:pt>
          <cx:pt idx="238">511</cx:pt>
          <cx:pt idx="239">1300</cx:pt>
          <cx:pt idx="240">341</cx:pt>
          <cx:pt idx="241">330</cx:pt>
          <cx:pt idx="242">923</cx:pt>
          <cx:pt idx="243">349</cx:pt>
          <cx:pt idx="244">379</cx:pt>
          <cx:pt idx="245">335</cx:pt>
          <cx:pt idx="246">474</cx:pt>
          <cx:pt idx="247">366</cx:pt>
          <cx:pt idx="248">404</cx:pt>
          <cx:pt idx="249">405</cx:pt>
          <cx:pt idx="250">322</cx:pt>
          <cx:pt idx="251">203</cx:pt>
          <cx:pt idx="252">299</cx:pt>
          <cx:pt idx="253">396</cx:pt>
          <cx:pt idx="254">747</cx:pt>
          <cx:pt idx="255">514</cx:pt>
          <cx:pt idx="256">650</cx:pt>
          <cx:pt idx="257">834</cx:pt>
          <cx:pt idx="258">502</cx:pt>
          <cx:pt idx="259">242</cx:pt>
          <cx:pt idx="260">387</cx:pt>
          <cx:pt idx="261">816</cx:pt>
          <cx:pt idx="262">254</cx:pt>
          <cx:pt idx="263">926</cx:pt>
          <cx:pt idx="264">628</cx:pt>
          <cx:pt idx="265">389</cx:pt>
          <cx:pt idx="266">400</cx:pt>
          <cx:pt idx="267">298</cx:pt>
          <cx:pt idx="268">143</cx:pt>
          <cx:pt idx="269">286</cx:pt>
          <cx:pt idx="270">548</cx:pt>
          <cx:pt idx="271">303</cx:pt>
          <cx:pt idx="272">359</cx:pt>
          <cx:pt idx="273">391</cx:pt>
          <cx:pt idx="274">324</cx:pt>
          <cx:pt idx="275">309</cx:pt>
          <cx:pt idx="276">247</cx:pt>
          <cx:pt idx="277">311</cx:pt>
          <cx:pt idx="278">341</cx:pt>
          <cx:pt idx="279">239</cx:pt>
          <cx:pt idx="280">872</cx:pt>
          <cx:pt idx="281">201</cx:pt>
          <cx:pt idx="282">720</cx:pt>
          <cx:pt idx="283">318</cx:pt>
          <cx:pt idx="284">385</cx:pt>
          <cx:pt idx="285">346</cx:pt>
          <cx:pt idx="286">215</cx:pt>
          <cx:pt idx="287">532</cx:pt>
          <cx:pt idx="288">501</cx:pt>
          <cx:pt idx="289">514</cx:pt>
          <cx:pt idx="290">302</cx:pt>
          <cx:pt idx="291">462</cx:pt>
          <cx:pt idx="292">368</cx:pt>
          <cx:pt idx="293">354</cx:pt>
          <cx:pt idx="294">256</cx:pt>
          <cx:pt idx="295">987</cx:pt>
          <cx:pt idx="296">311</cx:pt>
          <cx:pt idx="297">250</cx:pt>
          <cx:pt idx="298">529</cx:pt>
          <cx:pt idx="299">164</cx:pt>
          <cx:pt idx="300">268</cx:pt>
          <cx:pt idx="301">540</cx:pt>
          <cx:pt idx="302">534</cx:pt>
          <cx:pt idx="303">640</cx:pt>
          <cx:pt idx="304">402</cx:pt>
          <cx:pt idx="305">286</cx:pt>
          <cx:pt idx="306">376</cx:pt>
          <cx:pt idx="307">482</cx:pt>
          <cx:pt idx="308">206</cx:pt>
          <cx:pt idx="309">387</cx:pt>
          <cx:pt idx="310">944</cx:pt>
          <cx:pt idx="311">696</cx:pt>
          <cx:pt idx="312">157</cx:pt>
          <cx:pt idx="313">445</cx:pt>
          <cx:pt idx="314">197</cx:pt>
          <cx:pt idx="315">197</cx:pt>
          <cx:pt idx="316">229</cx:pt>
          <cx:pt idx="317">953</cx:pt>
          <cx:pt idx="318">303</cx:pt>
          <cx:pt idx="319">472</cx:pt>
          <cx:pt idx="320">260</cx:pt>
          <cx:pt idx="321">532</cx:pt>
          <cx:pt idx="322">244</cx:pt>
          <cx:pt idx="323">316</cx:pt>
          <cx:pt idx="324">487</cx:pt>
          <cx:pt idx="325">606</cx:pt>
          <cx:pt idx="326">355</cx:pt>
          <cx:pt idx="327">272</cx:pt>
          <cx:pt idx="328">438</cx:pt>
          <cx:pt idx="329">388</cx:pt>
          <cx:pt idx="330">280</cx:pt>
          <cx:pt idx="331">319</cx:pt>
          <cx:pt idx="332">575</cx:pt>
          <cx:pt idx="333">352</cx:pt>
          <cx:pt idx="334">376</cx:pt>
          <cx:pt idx="335">202</cx:pt>
          <cx:pt idx="336">354</cx:pt>
          <cx:pt idx="337">835</cx:pt>
          <cx:pt idx="338">324</cx:pt>
          <cx:pt idx="339">620</cx:pt>
          <cx:pt idx="340">304</cx:pt>
          <cx:pt idx="341">505</cx:pt>
          <cx:pt idx="342">441</cx:pt>
          <cx:pt idx="343">1294</cx:pt>
          <cx:pt idx="344">217</cx:pt>
          <cx:pt idx="345">577</cx:pt>
          <cx:pt idx="346">330</cx:pt>
          <cx:pt idx="347">892</cx:pt>
          <cx:pt idx="348">316</cx:pt>
          <cx:pt idx="349">397</cx:pt>
          <cx:pt idx="350">586</cx:pt>
          <cx:pt idx="351">595</cx:pt>
          <cx:pt idx="352">405</cx:pt>
          <cx:pt idx="353">1639</cx:pt>
          <cx:pt idx="354">403</cx:pt>
          <cx:pt idx="355">476</cx:pt>
          <cx:pt idx="356">241</cx:pt>
          <cx:pt idx="357">196</cx:pt>
          <cx:pt idx="358">402</cx:pt>
          <cx:pt idx="359">516</cx:pt>
          <cx:pt idx="360">342</cx:pt>
          <cx:pt idx="361">329</cx:pt>
          <cx:pt idx="362">400</cx:pt>
          <cx:pt idx="363">689</cx:pt>
          <cx:pt idx="364">525</cx:pt>
          <cx:pt idx="365">738</cx:pt>
          <cx:pt idx="366">316</cx:pt>
          <cx:pt idx="367">323</cx:pt>
          <cx:pt idx="368">637</cx:pt>
          <cx:pt idx="369">656</cx:pt>
          <cx:pt idx="370">1035</cx:pt>
          <cx:pt idx="371">289</cx:pt>
          <cx:pt idx="372">607</cx:pt>
          <cx:pt idx="373">467</cx:pt>
          <cx:pt idx="374">359</cx:pt>
          <cx:pt idx="375">784</cx:pt>
          <cx:pt idx="376">419</cx:pt>
          <cx:pt idx="377">923</cx:pt>
          <cx:pt idx="378">454</cx:pt>
          <cx:pt idx="379">273</cx:pt>
          <cx:pt idx="380">168</cx:pt>
          <cx:pt idx="381">1009</cx:pt>
          <cx:pt idx="382">145</cx:pt>
          <cx:pt idx="383">326</cx:pt>
          <cx:pt idx="384">497</cx:pt>
          <cx:pt idx="385">916</cx:pt>
          <cx:pt idx="386">224</cx:pt>
          <cx:pt idx="387">638</cx:pt>
          <cx:pt idx="388">455</cx:pt>
          <cx:pt idx="389">337</cx:pt>
          <cx:pt idx="390">439</cx:pt>
          <cx:pt idx="391">410</cx:pt>
          <cx:pt idx="392">634</cx:pt>
          <cx:pt idx="393">395</cx:pt>
          <cx:pt idx="394">859</cx:pt>
          <cx:pt idx="395">304</cx:pt>
          <cx:pt idx="396">363</cx:pt>
          <cx:pt idx="397">427</cx:pt>
          <cx:pt idx="398">355</cx:pt>
          <cx:pt idx="399">419</cx:pt>
          <cx:pt idx="400">338</cx:pt>
          <cx:pt idx="401">115</cx:pt>
          <cx:pt idx="402">293</cx:pt>
          <cx:pt idx="403">790</cx:pt>
          <cx:pt idx="404">205</cx:pt>
          <cx:pt idx="405">447</cx:pt>
          <cx:pt idx="406">424</cx:pt>
          <cx:pt idx="407">267</cx:pt>
          <cx:pt idx="408">933</cx:pt>
          <cx:pt idx="409">165</cx:pt>
          <cx:pt idx="410">344</cx:pt>
          <cx:pt idx="411">613</cx:pt>
          <cx:pt idx="412">637</cx:pt>
          <cx:pt idx="413">161</cx:pt>
          <cx:pt idx="414">347</cx:pt>
          <cx:pt idx="415">291</cx:pt>
          <cx:pt idx="416">495</cx:pt>
          <cx:pt idx="417">341</cx:pt>
          <cx:pt idx="418">368</cx:pt>
          <cx:pt idx="419">417</cx:pt>
          <cx:pt idx="420">137</cx:pt>
          <cx:pt idx="421">51</cx:pt>
          <cx:pt idx="422">773</cx:pt>
          <cx:pt idx="423">603</cx:pt>
          <cx:pt idx="424">243</cx:pt>
          <cx:pt idx="425">262</cx:pt>
          <cx:pt idx="426">404</cx:pt>
          <cx:pt idx="427">307</cx:pt>
          <cx:pt idx="428">519</cx:pt>
          <cx:pt idx="429">169</cx:pt>
          <cx:pt idx="430">671</cx:pt>
          <cx:pt idx="431">291</cx:pt>
          <cx:pt idx="432">515</cx:pt>
          <cx:pt idx="433">194</cx:pt>
          <cx:pt idx="434">566</cx:pt>
          <cx:pt idx="435">403</cx:pt>
          <cx:pt idx="436">554</cx:pt>
          <cx:pt idx="437">664</cx:pt>
          <cx:pt idx="438">361</cx:pt>
          <cx:pt idx="439">360</cx:pt>
          <cx:pt idx="440">277</cx:pt>
          <cx:pt idx="441">218</cx:pt>
          <cx:pt idx="442">269</cx:pt>
          <cx:pt idx="443">255</cx:pt>
          <cx:pt idx="444">376</cx:pt>
          <cx:pt idx="445">592</cx:pt>
          <cx:pt idx="446">371</cx:pt>
          <cx:pt idx="447">401</cx:pt>
          <cx:pt idx="448">170</cx:pt>
          <cx:pt idx="449">181</cx:pt>
          <cx:pt idx="450">382</cx:pt>
          <cx:pt idx="451">417</cx:pt>
          <cx:pt idx="452">386</cx:pt>
          <cx:pt idx="453">390</cx:pt>
          <cx:pt idx="454">600</cx:pt>
          <cx:pt idx="455">166</cx:pt>
          <cx:pt idx="456">256</cx:pt>
          <cx:pt idx="457">715</cx:pt>
          <cx:pt idx="458">958</cx:pt>
          <cx:pt idx="459">346</cx:pt>
          <cx:pt idx="460">472</cx:pt>
          <cx:pt idx="461">117</cx:pt>
          <cx:pt idx="462">302</cx:pt>
          <cx:pt idx="463">482</cx:pt>
          <cx:pt idx="464">442</cx:pt>
          <cx:pt idx="465">542</cx:pt>
          <cx:pt idx="466">197</cx:pt>
          <cx:pt idx="467">671</cx:pt>
          <cx:pt idx="468">666</cx:pt>
          <cx:pt idx="469">202</cx:pt>
          <cx:pt idx="470">430</cx:pt>
          <cx:pt idx="471">285</cx:pt>
          <cx:pt idx="472">365</cx:pt>
          <cx:pt idx="473">151</cx:pt>
          <cx:pt idx="474">314</cx:pt>
          <cx:pt idx="475">293</cx:pt>
          <cx:pt idx="476">739</cx:pt>
          <cx:pt idx="477">1276</cx:pt>
          <cx:pt idx="478">434</cx:pt>
          <cx:pt idx="479">609</cx:pt>
          <cx:pt idx="480">178</cx:pt>
          <cx:pt idx="481">139</cx:pt>
          <cx:pt idx="482">85</cx:pt>
          <cx:pt idx="483">371</cx:pt>
          <cx:pt idx="484">855</cx:pt>
          <cx:pt idx="485">534</cx:pt>
          <cx:pt idx="486">353</cx:pt>
          <cx:pt idx="487">352</cx:pt>
          <cx:pt idx="488">231</cx:pt>
          <cx:pt idx="489">517</cx:pt>
          <cx:pt idx="490">464</cx:pt>
          <cx:pt idx="491">312</cx:pt>
          <cx:pt idx="492">878</cx:pt>
          <cx:pt idx="493">1476</cx:pt>
          <cx:pt idx="494">468</cx:pt>
          <cx:pt idx="495">403</cx:pt>
          <cx:pt idx="496">371</cx:pt>
          <cx:pt idx="497">585</cx:pt>
          <cx:pt idx="498">650</cx:pt>
          <cx:pt idx="499">492</cx:pt>
          <cx:pt idx="500">797</cx:pt>
          <cx:pt idx="501">66</cx:pt>
          <cx:pt idx="502">606</cx:pt>
          <cx:pt idx="503">532</cx:pt>
          <cx:pt idx="504">545</cx:pt>
          <cx:pt idx="505">702</cx:pt>
          <cx:pt idx="506">261</cx:pt>
          <cx:pt idx="507">98</cx:pt>
          <cx:pt idx="508">717</cx:pt>
          <cx:pt idx="509">272</cx:pt>
          <cx:pt idx="510">248</cx:pt>
          <cx:pt idx="511">872</cx:pt>
          <cx:pt idx="512">219</cx:pt>
          <cx:pt idx="513">339</cx:pt>
          <cx:pt idx="514">227</cx:pt>
          <cx:pt idx="515">671</cx:pt>
          <cx:pt idx="516">433</cx:pt>
          <cx:pt idx="517">311</cx:pt>
          <cx:pt idx="518">107</cx:pt>
          <cx:pt idx="519">512</cx:pt>
          <cx:pt idx="520">376</cx:pt>
          <cx:pt idx="521">535</cx:pt>
          <cx:pt idx="522">338</cx:pt>
          <cx:pt idx="523">370</cx:pt>
          <cx:pt idx="524">620</cx:pt>
          <cx:pt idx="525">820</cx:pt>
          <cx:pt idx="526">435</cx:pt>
          <cx:pt idx="527">552</cx:pt>
          <cx:pt idx="528">193</cx:pt>
          <cx:pt idx="529">216</cx:pt>
          <cx:pt idx="530">377</cx:pt>
          <cx:pt idx="531">513</cx:pt>
          <cx:pt idx="532">200</cx:pt>
          <cx:pt idx="533">449</cx:pt>
          <cx:pt idx="534">299</cx:pt>
          <cx:pt idx="535">158</cx:pt>
          <cx:pt idx="536">453</cx:pt>
          <cx:pt idx="537">815</cx:pt>
          <cx:pt idx="538">203</cx:pt>
          <cx:pt idx="539">489</cx:pt>
          <cx:pt idx="540">38</cx:pt>
          <cx:pt idx="541">712</cx:pt>
          <cx:pt idx="542">129</cx:pt>
          <cx:pt idx="543">456</cx:pt>
          <cx:pt idx="544">205</cx:pt>
          <cx:pt idx="545">399</cx:pt>
          <cx:pt idx="546">357</cx:pt>
          <cx:pt idx="547">241</cx:pt>
          <cx:pt idx="548">117</cx:pt>
          <cx:pt idx="549">544</cx:pt>
          <cx:pt idx="550">323</cx:pt>
          <cx:pt idx="551">534</cx:pt>
          <cx:pt idx="552">375</cx:pt>
          <cx:pt idx="553">248</cx:pt>
          <cx:pt idx="554">301</cx:pt>
          <cx:pt idx="555">86</cx:pt>
          <cx:pt idx="556">245</cx:pt>
          <cx:pt idx="557">140</cx:pt>
          <cx:pt idx="558">728</cx:pt>
          <cx:pt idx="559">180</cx:pt>
          <cx:pt idx="560">193</cx:pt>
          <cx:pt idx="561">237</cx:pt>
          <cx:pt idx="562">192</cx:pt>
          <cx:pt idx="563">423</cx:pt>
          <cx:pt idx="564">246</cx:pt>
          <cx:pt idx="565">474</cx:pt>
          <cx:pt idx="566">390</cx:pt>
          <cx:pt idx="567">280</cx:pt>
          <cx:pt idx="568">925</cx:pt>
          <cx:pt idx="569">286</cx:pt>
          <cx:pt idx="570">378</cx:pt>
          <cx:pt idx="571">673</cx:pt>
          <cx:pt idx="572">447</cx:pt>
          <cx:pt idx="573">709</cx:pt>
          <cx:pt idx="574">505</cx:pt>
          <cx:pt idx="575">593</cx:pt>
          <cx:pt idx="576">185</cx:pt>
          <cx:pt idx="577">264</cx:pt>
          <cx:pt idx="578">338</cx:pt>
          <cx:pt idx="579">330</cx:pt>
          <cx:pt idx="580">602</cx:pt>
          <cx:pt idx="581">769</cx:pt>
          <cx:pt idx="582">256</cx:pt>
          <cx:pt idx="583">672</cx:pt>
          <cx:pt idx="584">174</cx:pt>
          <cx:pt idx="585">380</cx:pt>
          <cx:pt idx="586">205</cx:pt>
          <cx:pt idx="587">255</cx:pt>
          <cx:pt idx="588">432</cx:pt>
          <cx:pt idx="589">522</cx:pt>
          <cx:pt idx="590">604</cx:pt>
          <cx:pt idx="591">336</cx:pt>
          <cx:pt idx="592">128</cx:pt>
          <cx:pt idx="593">237</cx:pt>
          <cx:pt idx="594">502</cx:pt>
          <cx:pt idx="595">475</cx:pt>
          <cx:pt idx="596">338</cx:pt>
          <cx:pt idx="597">369</cx:pt>
          <cx:pt idx="598">406</cx:pt>
          <cx:pt idx="599">373</cx:pt>
          <cx:pt idx="600">436</cx:pt>
          <cx:pt idx="601">358</cx:pt>
          <cx:pt idx="602">313</cx:pt>
          <cx:pt idx="603">453</cx:pt>
          <cx:pt idx="604">1559</cx:pt>
          <cx:pt idx="605">106</cx:pt>
          <cx:pt idx="606">981</cx:pt>
          <cx:pt idx="607">315</cx:pt>
          <cx:pt idx="608">803</cx:pt>
          <cx:pt idx="609">179</cx:pt>
          <cx:pt idx="610">348</cx:pt>
          <cx:pt idx="611">555</cx:pt>
          <cx:pt idx="612">328</cx:pt>
          <cx:pt idx="613">697</cx:pt>
          <cx:pt idx="614">115</cx:pt>
          <cx:pt idx="615">197</cx:pt>
          <cx:pt idx="616">139</cx:pt>
          <cx:pt idx="617">330</cx:pt>
          <cx:pt idx="618">380</cx:pt>
          <cx:pt idx="619">838</cx:pt>
          <cx:pt idx="620">572</cx:pt>
          <cx:pt idx="621">404</cx:pt>
          <cx:pt idx="622">677</cx:pt>
          <cx:pt idx="623">582</cx:pt>
          <cx:pt idx="624">639</cx:pt>
          <cx:pt idx="625">543</cx:pt>
          <cx:pt idx="626">258</cx:pt>
          <cx:pt idx="627">298</cx:pt>
          <cx:pt idx="628">342</cx:pt>
          <cx:pt idx="629">707</cx:pt>
          <cx:pt idx="630">576</cx:pt>
          <cx:pt idx="631">209</cx:pt>
          <cx:pt idx="632">460</cx:pt>
          <cx:pt idx="633">360</cx:pt>
          <cx:pt idx="634">550</cx:pt>
          <cx:pt idx="635">469</cx:pt>
          <cx:pt idx="636">823</cx:pt>
          <cx:pt idx="637">562</cx:pt>
          <cx:pt idx="638">597</cx:pt>
          <cx:pt idx="639">236</cx:pt>
          <cx:pt idx="640">412</cx:pt>
          <cx:pt idx="641">219</cx:pt>
          <cx:pt idx="642">350</cx:pt>
          <cx:pt idx="643">351</cx:pt>
          <cx:pt idx="644">289</cx:pt>
          <cx:pt idx="645">401</cx:pt>
          <cx:pt idx="646">437</cx:pt>
          <cx:pt idx="647">408</cx:pt>
          <cx:pt idx="648">188</cx:pt>
          <cx:pt idx="649">523</cx:pt>
          <cx:pt idx="650">472</cx:pt>
          <cx:pt idx="651">205</cx:pt>
          <cx:pt idx="652">508</cx:pt>
          <cx:pt idx="653">80</cx:pt>
          <cx:pt idx="654">879</cx:pt>
          <cx:pt idx="655">227</cx:pt>
          <cx:pt idx="656">266</cx:pt>
          <cx:pt idx="657">247</cx:pt>
          <cx:pt idx="658">516</cx:pt>
          <cx:pt idx="659">257</cx:pt>
          <cx:pt idx="660">445</cx:pt>
          <cx:pt idx="661">646</cx:pt>
          <cx:pt idx="662">228</cx:pt>
          <cx:pt idx="663">908</cx:pt>
          <cx:pt idx="664">364</cx:pt>
          <cx:pt idx="665">252</cx:pt>
          <cx:pt idx="666">1030</cx:pt>
          <cx:pt idx="667">918</cx:pt>
          <cx:pt idx="668">650</cx:pt>
          <cx:pt idx="669">371</cx:pt>
          <cx:pt idx="670">373</cx:pt>
          <cx:pt idx="671">277</cx:pt>
          <cx:pt idx="672">691</cx:pt>
          <cx:pt idx="673">482</cx:pt>
          <cx:pt idx="674">1289</cx:pt>
          <cx:pt idx="675">954</cx:pt>
          <cx:pt idx="676">531</cx:pt>
          <cx:pt idx="677">483</cx:pt>
          <cx:pt idx="678">624</cx:pt>
          <cx:pt idx="679">519</cx:pt>
          <cx:pt idx="680">67</cx:pt>
          <cx:pt idx="681">709</cx:pt>
          <cx:pt idx="682">519</cx:pt>
          <cx:pt idx="683">545</cx:pt>
          <cx:pt idx="684">242</cx:pt>
          <cx:pt idx="685">258</cx:pt>
          <cx:pt idx="686">527</cx:pt>
          <cx:pt idx="687">248</cx:pt>
          <cx:pt idx="688">601</cx:pt>
          <cx:pt idx="689">371</cx:pt>
          <cx:pt idx="690">175</cx:pt>
          <cx:pt idx="691">453</cx:pt>
          <cx:pt idx="692">163</cx:pt>
          <cx:pt idx="693">961</cx:pt>
          <cx:pt idx="694">201</cx:pt>
          <cx:pt idx="695">553</cx:pt>
          <cx:pt idx="696">208</cx:pt>
          <cx:pt idx="697">300</cx:pt>
          <cx:pt idx="698">439</cx:pt>
          <cx:pt idx="699">905</cx:pt>
          <cx:pt idx="700">649</cx:pt>
          <cx:pt idx="701">513</cx:pt>
          <cx:pt idx="702">221</cx:pt>
          <cx:pt idx="703">381</cx:pt>
          <cx:pt idx="704">400</cx:pt>
          <cx:pt idx="705">413</cx:pt>
          <cx:pt idx="706">336</cx:pt>
          <cx:pt idx="707">365</cx:pt>
          <cx:pt idx="708">136</cx:pt>
          <cx:pt idx="709">233</cx:pt>
          <cx:pt idx="710">642</cx:pt>
          <cx:pt idx="711">1321</cx:pt>
          <cx:pt idx="712">216</cx:pt>
          <cx:pt idx="713">244</cx:pt>
          <cx:pt idx="714">665</cx:pt>
          <cx:pt idx="715">748</cx:pt>
          <cx:pt idx="716">337</cx:pt>
          <cx:pt idx="717">581</cx:pt>
          <cx:pt idx="718">253</cx:pt>
          <cx:pt idx="719">335</cx:pt>
          <cx:pt idx="720">414</cx:pt>
          <cx:pt idx="721">354</cx:pt>
          <cx:pt idx="722">578</cx:pt>
          <cx:pt idx="723">426</cx:pt>
          <cx:pt idx="724">418</cx:pt>
          <cx:pt idx="725">433</cx:pt>
          <cx:pt idx="726">525</cx:pt>
          <cx:pt idx="727">108</cx:pt>
          <cx:pt idx="728">354</cx:pt>
          <cx:pt idx="729">555</cx:pt>
          <cx:pt idx="730">457</cx:pt>
          <cx:pt idx="731">666</cx:pt>
          <cx:pt idx="732">441</cx:pt>
          <cx:pt idx="733">457</cx:pt>
          <cx:pt idx="734">176</cx:pt>
          <cx:pt idx="735">312</cx:pt>
          <cx:pt idx="736">786</cx:pt>
          <cx:pt idx="737">576</cx:pt>
          <cx:pt idx="738">206</cx:pt>
          <cx:pt idx="739">289</cx:pt>
          <cx:pt idx="740">501</cx:pt>
          <cx:pt idx="741">111</cx:pt>
          <cx:pt idx="742">416</cx:pt>
          <cx:pt idx="743">296</cx:pt>
          <cx:pt idx="744">479</cx:pt>
          <cx:pt idx="745">482</cx:pt>
          <cx:pt idx="746">122</cx:pt>
          <cx:pt idx="747">273</cx:pt>
          <cx:pt idx="748">752</cx:pt>
          <cx:pt idx="749">588</cx:pt>
          <cx:pt idx="750">186</cx:pt>
          <cx:pt idx="751">519</cx:pt>
          <cx:pt idx="752">276</cx:pt>
          <cx:pt idx="753">389</cx:pt>
          <cx:pt idx="754">349</cx:pt>
          <cx:pt idx="755">249</cx:pt>
          <cx:pt idx="756">311</cx:pt>
          <cx:pt idx="757">843</cx:pt>
          <cx:pt idx="758">146</cx:pt>
          <cx:pt idx="759">258</cx:pt>
          <cx:pt idx="760">479</cx:pt>
          <cx:pt idx="761">437</cx:pt>
          <cx:pt idx="762">769</cx:pt>
          <cx:pt idx="763">504</cx:pt>
          <cx:pt idx="764">529</cx:pt>
          <cx:pt idx="765">279</cx:pt>
          <cx:pt idx="766">904</cx:pt>
          <cx:pt idx="767">549</cx:pt>
          <cx:pt idx="768">330</cx:pt>
          <cx:pt idx="769">466</cx:pt>
          <cx:pt idx="770">184</cx:pt>
          <cx:pt idx="771">262</cx:pt>
          <cx:pt idx="772">495</cx:pt>
          <cx:pt idx="773">228</cx:pt>
          <cx:pt idx="774">363</cx:pt>
          <cx:pt idx="775">890</cx:pt>
          <cx:pt idx="776">456</cx:pt>
          <cx:pt idx="777">217</cx:pt>
          <cx:pt idx="778">339</cx:pt>
          <cx:pt idx="779">608</cx:pt>
          <cx:pt idx="780">345</cx:pt>
          <cx:pt idx="781">277</cx:pt>
          <cx:pt idx="782">293</cx:pt>
          <cx:pt idx="783">207</cx:pt>
          <cx:pt idx="784">566</cx:pt>
          <cx:pt idx="785">1062</cx:pt>
          <cx:pt idx="786">335</cx:pt>
          <cx:pt idx="787">719</cx:pt>
          <cx:pt idx="788">471</cx:pt>
          <cx:pt idx="789">315</cx:pt>
          <cx:pt idx="790">817</cx:pt>
          <cx:pt idx="791">690</cx:pt>
          <cx:pt idx="792">175</cx:pt>
          <cx:pt idx="793">106</cx:pt>
          <cx:pt idx="794">703</cx:pt>
          <cx:pt idx="795">472</cx:pt>
          <cx:pt idx="796">434</cx:pt>
          <cx:pt idx="797">235</cx:pt>
          <cx:pt idx="798">368</cx:pt>
          <cx:pt idx="799">178</cx:pt>
          <cx:pt idx="800">133</cx:pt>
          <cx:pt idx="801">123</cx:pt>
          <cx:pt idx="802">156</cx:pt>
          <cx:pt idx="803">282</cx:pt>
          <cx:pt idx="804">481</cx:pt>
          <cx:pt idx="805">289</cx:pt>
          <cx:pt idx="806">309</cx:pt>
          <cx:pt idx="807">353</cx:pt>
          <cx:pt idx="808">300</cx:pt>
          <cx:pt idx="809">290</cx:pt>
          <cx:pt idx="810">392</cx:pt>
          <cx:pt idx="811">205</cx:pt>
          <cx:pt idx="812">578</cx:pt>
          <cx:pt idx="813">194</cx:pt>
          <cx:pt idx="814">328</cx:pt>
          <cx:pt idx="815">376</cx:pt>
          <cx:pt idx="816">586</cx:pt>
          <cx:pt idx="817">562</cx:pt>
          <cx:pt idx="818">574</cx:pt>
          <cx:pt idx="819">643</cx:pt>
          <cx:pt idx="820">94</cx:pt>
          <cx:pt idx="821">203</cx:pt>
          <cx:pt idx="822">260</cx:pt>
          <cx:pt idx="823">535</cx:pt>
          <cx:pt idx="824">130</cx:pt>
          <cx:pt idx="825">748</cx:pt>
          <cx:pt idx="826">348</cx:pt>
          <cx:pt idx="827">374</cx:pt>
          <cx:pt idx="828">288</cx:pt>
          <cx:pt idx="829">272</cx:pt>
          <cx:pt idx="830">318</cx:pt>
          <cx:pt idx="831">927</cx:pt>
          <cx:pt idx="832">276</cx:pt>
          <cx:pt idx="833">311</cx:pt>
          <cx:pt idx="834">198</cx:pt>
          <cx:pt idx="835">612</cx:pt>
          <cx:pt idx="836">123</cx:pt>
          <cx:pt idx="837">261</cx:pt>
          <cx:pt idx="838">959</cx:pt>
          <cx:pt idx="839">109</cx:pt>
          <cx:pt idx="840">261</cx:pt>
          <cx:pt idx="841">355</cx:pt>
          <cx:pt idx="842">363</cx:pt>
          <cx:pt idx="843">134</cx:pt>
          <cx:pt idx="844">308</cx:pt>
          <cx:pt idx="845">340</cx:pt>
          <cx:pt idx="846">506</cx:pt>
          <cx:pt idx="847">281</cx:pt>
          <cx:pt idx="848">435</cx:pt>
          <cx:pt idx="849">502</cx:pt>
          <cx:pt idx="850">426</cx:pt>
          <cx:pt idx="851">271</cx:pt>
          <cx:pt idx="852">428</cx:pt>
          <cx:pt idx="853">312</cx:pt>
          <cx:pt idx="854">574</cx:pt>
          <cx:pt idx="855">122</cx:pt>
          <cx:pt idx="856">131</cx:pt>
          <cx:pt idx="857">222</cx:pt>
          <cx:pt idx="858">458</cx:pt>
          <cx:pt idx="859">511</cx:pt>
          <cx:pt idx="860">457</cx:pt>
          <cx:pt idx="861">160</cx:pt>
          <cx:pt idx="862">203</cx:pt>
          <cx:pt idx="863">239</cx:pt>
          <cx:pt idx="864">574</cx:pt>
          <cx:pt idx="865">535</cx:pt>
          <cx:pt idx="866">1301</cx:pt>
          <cx:pt idx="867">267</cx:pt>
          <cx:pt idx="868">487</cx:pt>
          <cx:pt idx="869">385</cx:pt>
          <cx:pt idx="870">241</cx:pt>
          <cx:pt idx="871">270</cx:pt>
          <cx:pt idx="872">266</cx:pt>
          <cx:pt idx="873">364</cx:pt>
          <cx:pt idx="874">419</cx:pt>
          <cx:pt idx="875">721</cx:pt>
          <cx:pt idx="876">119</cx:pt>
          <cx:pt idx="877">375</cx:pt>
          <cx:pt idx="878">656</cx:pt>
          <cx:pt idx="879">869</cx:pt>
          <cx:pt idx="880">364</cx:pt>
          <cx:pt idx="881">287</cx:pt>
          <cx:pt idx="882">216</cx:pt>
          <cx:pt idx="883">210</cx:pt>
          <cx:pt idx="884">156</cx:pt>
          <cx:pt idx="885">451</cx:pt>
          <cx:pt idx="886">571</cx:pt>
          <cx:pt idx="887">667</cx:pt>
          <cx:pt idx="888">293</cx:pt>
          <cx:pt idx="889">524</cx:pt>
          <cx:pt idx="890">1520</cx:pt>
          <cx:pt idx="891">349</cx:pt>
          <cx:pt idx="892">327</cx:pt>
          <cx:pt idx="893">370</cx:pt>
          <cx:pt idx="894">626</cx:pt>
          <cx:pt idx="895">317</cx:pt>
          <cx:pt idx="896">184</cx:pt>
          <cx:pt idx="897">358</cx:pt>
          <cx:pt idx="898">616</cx:pt>
          <cx:pt idx="899">377</cx:pt>
          <cx:pt idx="900">514</cx:pt>
          <cx:pt idx="901">238</cx:pt>
          <cx:pt idx="902">207</cx:pt>
          <cx:pt idx="903">152</cx:pt>
          <cx:pt idx="904">232</cx:pt>
          <cx:pt idx="905">450</cx:pt>
          <cx:pt idx="906">591</cx:pt>
          <cx:pt idx="907">782</cx:pt>
          <cx:pt idx="908">295</cx:pt>
          <cx:pt idx="909">512</cx:pt>
          <cx:pt idx="910">288</cx:pt>
          <cx:pt idx="911">338</cx:pt>
          <cx:pt idx="912">350</cx:pt>
          <cx:pt idx="913">220</cx:pt>
          <cx:pt idx="914">209</cx:pt>
          <cx:pt idx="915">441</cx:pt>
          <cx:pt idx="916">473</cx:pt>
          <cx:pt idx="917">778</cx:pt>
          <cx:pt idx="918">385</cx:pt>
          <cx:pt idx="919">583</cx:pt>
          <cx:pt idx="920">365</cx:pt>
          <cx:pt idx="921">371</cx:pt>
          <cx:pt idx="922">472</cx:pt>
          <cx:pt idx="923">477</cx:pt>
          <cx:pt idx="924">300</cx:pt>
          <cx:pt idx="925">142</cx:pt>
          <cx:pt idx="926">210</cx:pt>
          <cx:pt idx="927">636</cx:pt>
          <cx:pt idx="928">234</cx:pt>
          <cx:pt idx="929">291</cx:pt>
          <cx:pt idx="930">236</cx:pt>
          <cx:pt idx="931">319</cx:pt>
          <cx:pt idx="932">189</cx:pt>
          <cx:pt idx="933">397</cx:pt>
          <cx:pt idx="934">516</cx:pt>
          <cx:pt idx="935">912</cx:pt>
          <cx:pt idx="936">827</cx:pt>
          <cx:pt idx="937">394</cx:pt>
          <cx:pt idx="938">671</cx:pt>
          <cx:pt idx="939">373</cx:pt>
          <cx:pt idx="940">181</cx:pt>
          <cx:pt idx="941">621</cx:pt>
          <cx:pt idx="942">761</cx:pt>
          <cx:pt idx="943">474</cx:pt>
          <cx:pt idx="944">476</cx:pt>
          <cx:pt idx="945">1862</cx:pt>
          <cx:pt idx="946">476</cx:pt>
          <cx:pt idx="947">402</cx:pt>
          <cx:pt idx="948">461</cx:pt>
          <cx:pt idx="949">326</cx:pt>
          <cx:pt idx="950">413</cx:pt>
          <cx:pt idx="951">233</cx:pt>
          <cx:pt idx="952">96</cx:pt>
          <cx:pt idx="953">533</cx:pt>
          <cx:pt idx="954">528</cx:pt>
          <cx:pt idx="955">421</cx:pt>
          <cx:pt idx="956">577</cx:pt>
          <cx:pt idx="957">474</cx:pt>
          <cx:pt idx="958">394</cx:pt>
          <cx:pt idx="959">714</cx:pt>
          <cx:pt idx="960">446</cx:pt>
          <cx:pt idx="961">159</cx:pt>
          <cx:pt idx="962">340</cx:pt>
          <cx:pt idx="963">333</cx:pt>
          <cx:pt idx="964">571</cx:pt>
          <cx:pt idx="965">582</cx:pt>
          <cx:pt idx="966">334</cx:pt>
          <cx:pt idx="967">472</cx:pt>
          <cx:pt idx="968">149</cx:pt>
          <cx:pt idx="969">728</cx:pt>
          <cx:pt idx="970">273</cx:pt>
          <cx:pt idx="971">363</cx:pt>
          <cx:pt idx="972">383</cx:pt>
          <cx:pt idx="973">652</cx:pt>
          <cx:pt idx="974">250</cx:pt>
          <cx:pt idx="975">322</cx:pt>
          <cx:pt idx="976">375</cx:pt>
          <cx:pt idx="977">111</cx:pt>
          <cx:pt idx="978">233</cx:pt>
          <cx:pt idx="979">274</cx:pt>
          <cx:pt idx="980">1084</cx:pt>
          <cx:pt idx="981">504</cx:pt>
          <cx:pt idx="982">543</cx:pt>
          <cx:pt idx="983">614</cx:pt>
          <cx:pt idx="984">403</cx:pt>
          <cx:pt idx="985">526</cx:pt>
          <cx:pt idx="986">293</cx:pt>
          <cx:pt idx="987">462</cx:pt>
          <cx:pt idx="988">157</cx:pt>
          <cx:pt idx="989">449</cx:pt>
          <cx:pt idx="990">477</cx:pt>
          <cx:pt idx="991">107</cx:pt>
          <cx:pt idx="992">640</cx:pt>
          <cx:pt idx="993">347</cx:pt>
          <cx:pt idx="994">253</cx:pt>
          <cx:pt idx="995">387</cx:pt>
          <cx:pt idx="996">767</cx:pt>
          <cx:pt idx="997">382</cx:pt>
          <cx:pt idx="998">894</cx:pt>
          <cx:pt idx="999">411</cx:pt>
          <cx:pt idx="1000">422</cx:pt>
          <cx:pt idx="1001">274</cx:pt>
          <cx:pt idx="1002">451</cx:pt>
          <cx:pt idx="1003">863</cx:pt>
          <cx:pt idx="1004">253</cx:pt>
          <cx:pt idx="1005">478</cx:pt>
          <cx:pt idx="1006">499</cx:pt>
          <cx:pt idx="1007">223</cx:pt>
          <cx:pt idx="1008">344</cx:pt>
          <cx:pt idx="1009">185</cx:pt>
          <cx:pt idx="1010">350</cx:pt>
          <cx:pt idx="1011">639</cx:pt>
          <cx:pt idx="1012">430</cx:pt>
          <cx:pt idx="1013">429</cx:pt>
          <cx:pt idx="1014">159</cx:pt>
          <cx:pt idx="1015">221</cx:pt>
          <cx:pt idx="1016">430</cx:pt>
          <cx:pt idx="1017">188</cx:pt>
          <cx:pt idx="1018">472</cx:pt>
          <cx:pt idx="1019">566</cx:pt>
          <cx:pt idx="1020">579</cx:pt>
          <cx:pt idx="1021">421</cx:pt>
          <cx:pt idx="1022">236</cx:pt>
          <cx:pt idx="1023">292</cx:pt>
          <cx:pt idx="1024">416</cx:pt>
          <cx:pt idx="1025">246</cx:pt>
          <cx:pt idx="1026">397</cx:pt>
          <cx:pt idx="1027">210</cx:pt>
          <cx:pt idx="1028">391</cx:pt>
          <cx:pt idx="1029">553</cx:pt>
          <cx:pt idx="1030">334</cx:pt>
          <cx:pt idx="1031">587</cx:pt>
          <cx:pt idx="1032">289</cx:pt>
          <cx:pt idx="1033">371</cx:pt>
          <cx:pt idx="1034">532</cx:pt>
          <cx:pt idx="1035">259</cx:pt>
          <cx:pt idx="1036">440</cx:pt>
          <cx:pt idx="1037">442</cx:pt>
          <cx:pt idx="1038">393</cx:pt>
          <cx:pt idx="1039">204</cx:pt>
          <cx:pt idx="1040">224</cx:pt>
          <cx:pt idx="1041">524</cx:pt>
          <cx:pt idx="1042">136</cx:pt>
          <cx:pt idx="1043">394</cx:pt>
          <cx:pt idx="1044">350</cx:pt>
          <cx:pt idx="1045">333</cx:pt>
          <cx:pt idx="1046">400</cx:pt>
          <cx:pt idx="1047">383</cx:pt>
          <cx:pt idx="1048">236</cx:pt>
          <cx:pt idx="1049">493</cx:pt>
          <cx:pt idx="1050">197</cx:pt>
          <cx:pt idx="1051">506</cx:pt>
          <cx:pt idx="1052">329</cx:pt>
          <cx:pt idx="1053">299</cx:pt>
          <cx:pt idx="1054">431</cx:pt>
          <cx:pt idx="1055">192</cx:pt>
          <cx:pt idx="1056">353</cx:pt>
          <cx:pt idx="1057">415</cx:pt>
          <cx:pt idx="1058">298</cx:pt>
          <cx:pt idx="1059">1061</cx:pt>
          <cx:pt idx="1060">366</cx:pt>
          <cx:pt idx="1061">213</cx:pt>
          <cx:pt idx="1062">714</cx:pt>
          <cx:pt idx="1063">215</cx:pt>
          <cx:pt idx="1064">523</cx:pt>
          <cx:pt idx="1065">386</cx:pt>
          <cx:pt idx="1066">601</cx:pt>
          <cx:pt idx="1067">338</cx:pt>
          <cx:pt idx="1068">483</cx:pt>
          <cx:pt idx="1069">345</cx:pt>
          <cx:pt idx="1070">282</cx:pt>
          <cx:pt idx="1071">604</cx:pt>
          <cx:pt idx="1072">641</cx:pt>
          <cx:pt idx="1073">232</cx:pt>
          <cx:pt idx="1074">553</cx:pt>
          <cx:pt idx="1075">240</cx:pt>
          <cx:pt idx="1076">245</cx:pt>
          <cx:pt idx="1077">969</cx:pt>
          <cx:pt idx="1078">403</cx:pt>
          <cx:pt idx="1079">262</cx:pt>
          <cx:pt idx="1080">457</cx:pt>
          <cx:pt idx="1081">589</cx:pt>
          <cx:pt idx="1082">227</cx:pt>
          <cx:pt idx="1083">214</cx:pt>
          <cx:pt idx="1084">1000</cx:pt>
          <cx:pt idx="1085">276</cx:pt>
          <cx:pt idx="1086">478</cx:pt>
          <cx:pt idx="1087">766</cx:pt>
          <cx:pt idx="1088">748</cx:pt>
          <cx:pt idx="1089">571</cx:pt>
          <cx:pt idx="1090">424</cx:pt>
          <cx:pt idx="1091">601</cx:pt>
          <cx:pt idx="1092">367</cx:pt>
          <cx:pt idx="1093">574</cx:pt>
          <cx:pt idx="1094">443</cx:pt>
          <cx:pt idx="1095">72</cx:pt>
          <cx:pt idx="1096">1022</cx:pt>
          <cx:pt idx="1097">395</cx:pt>
          <cx:pt idx="1098">407</cx:pt>
          <cx:pt idx="1099">352</cx:pt>
          <cx:pt idx="1100">257</cx:pt>
          <cx:pt idx="1101">287</cx:pt>
          <cx:pt idx="1102">648</cx:pt>
          <cx:pt idx="1103">304</cx:pt>
          <cx:pt idx="1104">652</cx:pt>
          <cx:pt idx="1105">1033</cx:pt>
          <cx:pt idx="1106">281</cx:pt>
          <cx:pt idx="1107">186</cx:pt>
          <cx:pt idx="1108">304</cx:pt>
          <cx:pt idx="1109">404</cx:pt>
          <cx:pt idx="1110">306</cx:pt>
          <cx:pt idx="1111">143</cx:pt>
          <cx:pt idx="1112">234</cx:pt>
          <cx:pt idx="1113">372</cx:pt>
          <cx:pt idx="1114">114</cx:pt>
          <cx:pt idx="1115">643</cx:pt>
          <cx:pt idx="1116">328</cx:pt>
          <cx:pt idx="1117">440</cx:pt>
          <cx:pt idx="1118">300</cx:pt>
          <cx:pt idx="1119">236</cx:pt>
          <cx:pt idx="1120">588</cx:pt>
          <cx:pt idx="1121">551</cx:pt>
          <cx:pt idx="1122">498</cx:pt>
          <cx:pt idx="1123">252</cx:pt>
          <cx:pt idx="1124">1142</cx:pt>
          <cx:pt idx="1125">217</cx:pt>
          <cx:pt idx="1126">217</cx:pt>
          <cx:pt idx="1127">484</cx:pt>
          <cx:pt idx="1128">588</cx:pt>
          <cx:pt idx="1129">458</cx:pt>
          <cx:pt idx="1130">446</cx:pt>
          <cx:pt idx="1131">409</cx:pt>
          <cx:pt idx="1132">213</cx:pt>
          <cx:pt idx="1133">419</cx:pt>
          <cx:pt idx="1134">267</cx:pt>
          <cx:pt idx="1135">507</cx:pt>
          <cx:pt idx="1136">261</cx:pt>
          <cx:pt idx="1137">205</cx:pt>
          <cx:pt idx="1138">434</cx:pt>
          <cx:pt idx="1139">311</cx:pt>
          <cx:pt idx="1140">465</cx:pt>
          <cx:pt idx="1141">265</cx:pt>
          <cx:pt idx="1142">451</cx:pt>
          <cx:pt idx="1143">282</cx:pt>
          <cx:pt idx="1144">448</cx:pt>
          <cx:pt idx="1145">256</cx:pt>
          <cx:pt idx="1146">336</cx:pt>
          <cx:pt idx="1147">569</cx:pt>
          <cx:pt idx="1148">523</cx:pt>
          <cx:pt idx="1149">231</cx:pt>
          <cx:pt idx="1150">87</cx:pt>
          <cx:pt idx="1151">237</cx:pt>
          <cx:pt idx="1152">295</cx:pt>
          <cx:pt idx="1153">568</cx:pt>
          <cx:pt idx="1154">553</cx:pt>
          <cx:pt idx="1155">553</cx:pt>
          <cx:pt idx="1156">101</cx:pt>
          <cx:pt idx="1157">578</cx:pt>
          <cx:pt idx="1158">1010</cx:pt>
          <cx:pt idx="1159">585</cx:pt>
          <cx:pt idx="1160">585</cx:pt>
          <cx:pt idx="1161">194</cx:pt>
          <cx:pt idx="1162">201</cx:pt>
          <cx:pt idx="1163">1312</cx:pt>
          <cx:pt idx="1164">442</cx:pt>
          <cx:pt idx="1165">273</cx:pt>
          <cx:pt idx="1166">323</cx:pt>
          <cx:pt idx="1167">450</cx:pt>
          <cx:pt idx="1168">386</cx:pt>
          <cx:pt idx="1169">523</cx:pt>
          <cx:pt idx="1170">483</cx:pt>
          <cx:pt idx="1171">513</cx:pt>
          <cx:pt idx="1172">261</cx:pt>
          <cx:pt idx="1173">348</cx:pt>
          <cx:pt idx="1174">80</cx:pt>
          <cx:pt idx="1175">163</cx:pt>
          <cx:pt idx="1176">476</cx:pt>
          <cx:pt idx="1177">361</cx:pt>
          <cx:pt idx="1178">153</cx:pt>
          <cx:pt idx="1179">381</cx:pt>
          <cx:pt idx="1180">535</cx:pt>
          <cx:pt idx="1181">1112</cx:pt>
          <cx:pt idx="1182">485</cx:pt>
          <cx:pt idx="1183">631</cx:pt>
          <cx:pt idx="1184">174</cx:pt>
          <cx:pt idx="1185">174</cx:pt>
          <cx:pt idx="1186">215</cx:pt>
          <cx:pt idx="1187">247</cx:pt>
          <cx:pt idx="1188">216</cx:pt>
          <cx:pt idx="1189">375</cx:pt>
          <cx:pt idx="1190">377</cx:pt>
          <cx:pt idx="1191">386</cx:pt>
          <cx:pt idx="1192">511</cx:pt>
          <cx:pt idx="1193">409</cx:pt>
          <cx:pt idx="1194">490</cx:pt>
          <cx:pt idx="1195">421</cx:pt>
          <cx:pt idx="1196">245</cx:pt>
          <cx:pt idx="1197">388</cx:pt>
          <cx:pt idx="1198">354</cx:pt>
          <cx:pt idx="1199">322</cx:pt>
          <cx:pt idx="1200">408</cx:pt>
          <cx:pt idx="1201">363</cx:pt>
          <cx:pt idx="1202">302</cx:pt>
          <cx:pt idx="1203">577</cx:pt>
          <cx:pt idx="1204">237</cx:pt>
          <cx:pt idx="1205">346</cx:pt>
          <cx:pt idx="1206">204</cx:pt>
          <cx:pt idx="1207">288</cx:pt>
          <cx:pt idx="1208">232</cx:pt>
          <cx:pt idx="1209">554</cx:pt>
          <cx:pt idx="1210">410</cx:pt>
          <cx:pt idx="1211">893</cx:pt>
          <cx:pt idx="1212">261</cx:pt>
          <cx:pt idx="1213">285</cx:pt>
          <cx:pt idx="1214">358</cx:pt>
          <cx:pt idx="1215">252</cx:pt>
          <cx:pt idx="1216">465</cx:pt>
          <cx:pt idx="1217">345</cx:pt>
          <cx:pt idx="1218">306</cx:pt>
          <cx:pt idx="1219">561</cx:pt>
          <cx:pt idx="1220">427</cx:pt>
          <cx:pt idx="1221">162</cx:pt>
          <cx:pt idx="1222">257</cx:pt>
          <cx:pt idx="1223">141</cx:pt>
          <cx:pt idx="1224">663</cx:pt>
          <cx:pt idx="1225">303</cx:pt>
          <cx:pt idx="1226">239</cx:pt>
          <cx:pt idx="1227">426</cx:pt>
          <cx:pt idx="1228">542</cx:pt>
          <cx:pt idx="1229">268</cx:pt>
          <cx:pt idx="1230">264</cx:pt>
          <cx:pt idx="1231">192</cx:pt>
          <cx:pt idx="1232">482</cx:pt>
          <cx:pt idx="1233">324</cx:pt>
          <cx:pt idx="1234">314</cx:pt>
          <cx:pt idx="1235">287</cx:pt>
          <cx:pt idx="1236">372</cx:pt>
          <cx:pt idx="1237">218</cx:pt>
          <cx:pt idx="1238">307</cx:pt>
          <cx:pt idx="1239">242</cx:pt>
          <cx:pt idx="1240">335</cx:pt>
          <cx:pt idx="1241">423</cx:pt>
          <cx:pt idx="1242">319</cx:pt>
          <cx:pt idx="1243">220</cx:pt>
          <cx:pt idx="1244">92</cx:pt>
          <cx:pt idx="1245">182</cx:pt>
          <cx:pt idx="1246">381</cx:pt>
          <cx:pt idx="1247">417</cx:pt>
          <cx:pt idx="1248">508</cx:pt>
          <cx:pt idx="1249">332</cx:pt>
          <cx:pt idx="1250">162</cx:pt>
          <cx:pt idx="1251">57</cx:pt>
          <cx:pt idx="1252">373</cx:pt>
          <cx:pt idx="1253">535</cx:pt>
          <cx:pt idx="1254">322</cx:pt>
          <cx:pt idx="1255">227</cx:pt>
          <cx:pt idx="1256">229</cx:pt>
          <cx:pt idx="1257">1011</cx:pt>
          <cx:pt idx="1258">49</cx:pt>
          <cx:pt idx="1259">328</cx:pt>
          <cx:pt idx="1260">359</cx:pt>
          <cx:pt idx="1261">248</cx:pt>
          <cx:pt idx="1262">393</cx:pt>
          <cx:pt idx="1263">217</cx:pt>
          <cx:pt idx="1264">495</cx:pt>
          <cx:pt idx="1265">348</cx:pt>
          <cx:pt idx="1266">493</cx:pt>
          <cx:pt idx="1267">280</cx:pt>
          <cx:pt idx="1268">246</cx:pt>
          <cx:pt idx="1269">543</cx:pt>
          <cx:pt idx="1270">454</cx:pt>
          <cx:pt idx="1271">282</cx:pt>
          <cx:pt idx="1272">330</cx:pt>
          <cx:pt idx="1273">297</cx:pt>
          <cx:pt idx="1274">487</cx:pt>
          <cx:pt idx="1275">384</cx:pt>
          <cx:pt idx="1276">341</cx:pt>
          <cx:pt idx="1277">588</cx:pt>
          <cx:pt idx="1278">296</cx:pt>
          <cx:pt idx="1279">1109</cx:pt>
          <cx:pt idx="1280">463</cx:pt>
          <cx:pt idx="1281">458</cx:pt>
          <cx:pt idx="1282">236</cx:pt>
          <cx:pt idx="1283">619</cx:pt>
          <cx:pt idx="1284">278</cx:pt>
          <cx:pt idx="1285">535</cx:pt>
          <cx:pt idx="1286">535</cx:pt>
          <cx:pt idx="1287">154</cx:pt>
          <cx:pt idx="1288">403</cx:pt>
          <cx:pt idx="1289">321</cx:pt>
          <cx:pt idx="1290">222</cx:pt>
          <cx:pt idx="1291">304</cx:pt>
          <cx:pt idx="1292">446</cx:pt>
          <cx:pt idx="1293">185</cx:pt>
          <cx:pt idx="1294">203</cx:pt>
          <cx:pt idx="1295">297</cx:pt>
          <cx:pt idx="1296">285</cx:pt>
          <cx:pt idx="1297">578</cx:pt>
          <cx:pt idx="1298">293</cx:pt>
          <cx:pt idx="1299">220</cx:pt>
          <cx:pt idx="1300">106</cx:pt>
          <cx:pt idx="1301">328</cx:pt>
          <cx:pt idx="1302">185</cx:pt>
          <cx:pt idx="1303">567</cx:pt>
          <cx:pt idx="1304">278</cx:pt>
          <cx:pt idx="1305">508</cx:pt>
          <cx:pt idx="1306">141</cx:pt>
          <cx:pt idx="1307">102</cx:pt>
          <cx:pt idx="1308">404</cx:pt>
          <cx:pt idx="1309">527</cx:pt>
          <cx:pt idx="1310">298</cx:pt>
          <cx:pt idx="1311">363</cx:pt>
          <cx:pt idx="1312">148</cx:pt>
          <cx:pt idx="1313">421</cx:pt>
          <cx:pt idx="1314">286</cx:pt>
          <cx:pt idx="1315">197</cx:pt>
          <cx:pt idx="1316">498</cx:pt>
          <cx:pt idx="1317">555</cx:pt>
          <cx:pt idx="1318">285</cx:pt>
          <cx:pt idx="1319">532</cx:pt>
          <cx:pt idx="1320">604</cx:pt>
          <cx:pt idx="1321">506</cx:pt>
          <cx:pt idx="1322">315</cx:pt>
          <cx:pt idx="1323">282</cx:pt>
          <cx:pt idx="1324">229</cx:pt>
          <cx:pt idx="1325">425</cx:pt>
          <cx:pt idx="1326">444</cx:pt>
          <cx:pt idx="1327">210</cx:pt>
          <cx:pt idx="1328">368</cx:pt>
          <cx:pt idx="1329">271</cx:pt>
          <cx:pt idx="1330">365</cx:pt>
          <cx:pt idx="1331">383</cx:pt>
          <cx:pt idx="1332">153</cx:pt>
          <cx:pt idx="1333">346</cx:pt>
          <cx:pt idx="1334">304</cx:pt>
          <cx:pt idx="1335">488</cx:pt>
          <cx:pt idx="1336">318</cx:pt>
          <cx:pt idx="1337">295</cx:pt>
          <cx:pt idx="1338">244</cx:pt>
          <cx:pt idx="1339">632</cx:pt>
          <cx:pt idx="1340">554</cx:pt>
          <cx:pt idx="1341">390</cx:pt>
          <cx:pt idx="1342">408</cx:pt>
          <cx:pt idx="1343">278</cx:pt>
          <cx:pt idx="1344">205</cx:pt>
          <cx:pt idx="1345">291</cx:pt>
          <cx:pt idx="1346">466</cx:pt>
          <cx:pt idx="1347">244</cx:pt>
          <cx:pt idx="1348">195</cx:pt>
          <cx:pt idx="1349">466</cx:pt>
          <cx:pt idx="1350">330</cx:pt>
          <cx:pt idx="1351">246</cx:pt>
          <cx:pt idx="1352">543</cx:pt>
          <cx:pt idx="1353">317</cx:pt>
          <cx:pt idx="1354">316</cx:pt>
          <cx:pt idx="1355">375</cx:pt>
          <cx:pt idx="1356">320</cx:pt>
          <cx:pt idx="1357">768</cx:pt>
          <cx:pt idx="1358">345</cx:pt>
          <cx:pt idx="1359">1085</cx:pt>
          <cx:pt idx="1360">592</cx:pt>
          <cx:pt idx="1361">235</cx:pt>
          <cx:pt idx="1362">226</cx:pt>
          <cx:pt idx="1363">301</cx:pt>
          <cx:pt idx="1364">325</cx:pt>
          <cx:pt idx="1365">111</cx:pt>
          <cx:pt idx="1366">179</cx:pt>
          <cx:pt idx="1367">165</cx:pt>
          <cx:pt idx="1368">178</cx:pt>
          <cx:pt idx="1369">478</cx:pt>
          <cx:pt idx="1370">322</cx:pt>
          <cx:pt idx="1371">262</cx:pt>
          <cx:pt idx="1372">636</cx:pt>
          <cx:pt idx="1373">220</cx:pt>
          <cx:pt idx="1374">659</cx:pt>
          <cx:pt idx="1375">584</cx:pt>
          <cx:pt idx="1376">630</cx:pt>
          <cx:pt idx="1377">438</cx:pt>
          <cx:pt idx="1378">320</cx:pt>
          <cx:pt idx="1379">415</cx:pt>
          <cx:pt idx="1380">449</cx:pt>
          <cx:pt idx="1381">1026</cx:pt>
          <cx:pt idx="1382">407</cx:pt>
          <cx:pt idx="1383">250</cx:pt>
          <cx:pt idx="1384">398</cx:pt>
          <cx:pt idx="1385">394</cx:pt>
          <cx:pt idx="1386">266</cx:pt>
          <cx:pt idx="1387">250</cx:pt>
          <cx:pt idx="1388">1162</cx:pt>
          <cx:pt idx="1389">280</cx:pt>
          <cx:pt idx="1390">226</cx:pt>
          <cx:pt idx="1391">285</cx:pt>
          <cx:pt idx="1392">265</cx:pt>
          <cx:pt idx="1393">282</cx:pt>
          <cx:pt idx="1394">237</cx:pt>
          <cx:pt idx="1395">628</cx:pt>
          <cx:pt idx="1396">558</cx:pt>
          <cx:pt idx="1397">163</cx:pt>
          <cx:pt idx="1398">248</cx:pt>
          <cx:pt idx="1399">154</cx:pt>
          <cx:pt idx="1400">273</cx:pt>
          <cx:pt idx="1401">231</cx:pt>
          <cx:pt idx="1402">232</cx:pt>
          <cx:pt idx="1403">572</cx:pt>
          <cx:pt idx="1404">324</cx:pt>
          <cx:pt idx="1405">389</cx:pt>
          <cx:pt idx="1406">362</cx:pt>
          <cx:pt idx="1407">299</cx:pt>
          <cx:pt idx="1408">154</cx:pt>
          <cx:pt idx="1409">197</cx:pt>
          <cx:pt idx="1410">210</cx:pt>
          <cx:pt idx="1411">506</cx:pt>
          <cx:pt idx="1412">270</cx:pt>
          <cx:pt idx="1413">207</cx:pt>
          <cx:pt idx="1414">326</cx:pt>
          <cx:pt idx="1415">242</cx:pt>
          <cx:pt idx="1416">351</cx:pt>
          <cx:pt idx="1417">121</cx:pt>
          <cx:pt idx="1418">279</cx:pt>
          <cx:pt idx="1419">70</cx:pt>
          <cx:pt idx="1420">123</cx:pt>
          <cx:pt idx="1421">329</cx:pt>
          <cx:pt idx="1422">392</cx:pt>
          <cx:pt idx="1423">430</cx:pt>
          <cx:pt idx="1424">529</cx:pt>
          <cx:pt idx="1425">291</cx:pt>
          <cx:pt idx="1426">424</cx:pt>
          <cx:pt idx="1427">229</cx:pt>
          <cx:pt idx="1428">410</cx:pt>
          <cx:pt idx="1429">307</cx:pt>
          <cx:pt idx="1430">474</cx:pt>
          <cx:pt idx="1431">369</cx:pt>
          <cx:pt idx="1432">75</cx:pt>
          <cx:pt idx="1433">553</cx:pt>
          <cx:pt idx="1434">211</cx:pt>
          <cx:pt idx="1435">532</cx:pt>
          <cx:pt idx="1436">358</cx:pt>
          <cx:pt idx="1437">472</cx:pt>
          <cx:pt idx="1438">400</cx:pt>
          <cx:pt idx="1439">477</cx:pt>
          <cx:pt idx="1440">365</cx:pt>
          <cx:pt idx="1441">473</cx:pt>
          <cx:pt idx="1442">166</cx:pt>
          <cx:pt idx="1443">289</cx:pt>
          <cx:pt idx="1444">256</cx:pt>
          <cx:pt idx="1445">387</cx:pt>
          <cx:pt idx="1446">438</cx:pt>
          <cx:pt idx="1447">306</cx:pt>
          <cx:pt idx="1448">361</cx:pt>
          <cx:pt idx="1449">282</cx:pt>
          <cx:pt idx="1450">427</cx:pt>
          <cx:pt idx="1451">185</cx:pt>
          <cx:pt idx="1452">191</cx:pt>
          <cx:pt idx="1453">418</cx:pt>
          <cx:pt idx="1454">562</cx:pt>
          <cx:pt idx="1455">335</cx:pt>
          <cx:pt idx="1456">551</cx:pt>
          <cx:pt idx="1457">382</cx:pt>
          <cx:pt idx="1458">130</cx:pt>
          <cx:pt idx="1459">246</cx:pt>
          <cx:pt idx="1460">268</cx:pt>
          <cx:pt idx="1461">504</cx:pt>
          <cx:pt idx="1462">278</cx:pt>
          <cx:pt idx="1463">298</cx:pt>
          <cx:pt idx="1464">116</cx:pt>
          <cx:pt idx="1465">168</cx:pt>
          <cx:pt idx="1466">776</cx:pt>
          <cx:pt idx="1467">269</cx:pt>
          <cx:pt idx="1468">218</cx:pt>
          <cx:pt idx="1469">682</cx:pt>
          <cx:pt idx="1470">196</cx:pt>
          <cx:pt idx="1471">86</cx:pt>
          <cx:pt idx="1472">402</cx:pt>
          <cx:pt idx="1473">270</cx:pt>
          <cx:pt idx="1474">212</cx:pt>
          <cx:pt idx="1475">270</cx:pt>
          <cx:pt idx="1476">378</cx:pt>
          <cx:pt idx="1477">315</cx:pt>
          <cx:pt idx="1478">313</cx:pt>
          <cx:pt idx="1479">103</cx:pt>
          <cx:pt idx="1480">443</cx:pt>
          <cx:pt idx="1481">219</cx:pt>
          <cx:pt idx="1482">147</cx:pt>
          <cx:pt idx="1483">400</cx:pt>
          <cx:pt idx="1484">172</cx:pt>
          <cx:pt idx="1485">442</cx:pt>
          <cx:pt idx="1486">260</cx:pt>
          <cx:pt idx="1487">173</cx:pt>
          <cx:pt idx="1488">503</cx:pt>
          <cx:pt idx="1489">354</cx:pt>
          <cx:pt idx="1490">344</cx:pt>
          <cx:pt idx="1491">451</cx:pt>
          <cx:pt idx="1492">227</cx:pt>
          <cx:pt idx="1493">315</cx:pt>
          <cx:pt idx="1494">209</cx:pt>
          <cx:pt idx="1495">211</cx:pt>
          <cx:pt idx="1496">269</cx:pt>
          <cx:pt idx="1497">297</cx:pt>
          <cx:pt idx="1498">418</cx:pt>
          <cx:pt idx="1499">183</cx:pt>
          <cx:pt idx="1500">432</cx:pt>
          <cx:pt idx="1501">276</cx:pt>
          <cx:pt idx="1502">289</cx:pt>
          <cx:pt idx="1503">123</cx:pt>
          <cx:pt idx="1504">314</cx:pt>
          <cx:pt idx="1505">452</cx:pt>
          <cx:pt idx="1506">285</cx:pt>
          <cx:pt idx="1507">201</cx:pt>
          <cx:pt idx="1508">494</cx:pt>
          <cx:pt idx="1509">189</cx:pt>
          <cx:pt idx="1510">111</cx:pt>
          <cx:pt idx="1511">428</cx:pt>
          <cx:pt idx="1512">386</cx:pt>
          <cx:pt idx="1513">432</cx:pt>
          <cx:pt idx="1514">653</cx:pt>
          <cx:pt idx="1515">394</cx:pt>
          <cx:pt idx="1516">317</cx:pt>
          <cx:pt idx="1517">201</cx:pt>
          <cx:pt idx="1518">359</cx:pt>
          <cx:pt idx="1519">195</cx:pt>
          <cx:pt idx="1520">282</cx:pt>
          <cx:pt idx="1521">228</cx:pt>
          <cx:pt idx="1522">268</cx:pt>
          <cx:pt idx="1523">273</cx:pt>
          <cx:pt idx="1524">407</cx:pt>
          <cx:pt idx="1525">218</cx:pt>
          <cx:pt idx="1526">357</cx:pt>
          <cx:pt idx="1527">364</cx:pt>
          <cx:pt idx="1528">532</cx:pt>
          <cx:pt idx="1529">377</cx:pt>
          <cx:pt idx="1530">454</cx:pt>
          <cx:pt idx="1531">360</cx:pt>
          <cx:pt idx="1532">510</cx:pt>
          <cx:pt idx="1533">112</cx:pt>
          <cx:pt idx="1534">681</cx:pt>
          <cx:pt idx="1535">370</cx:pt>
          <cx:pt idx="1536">337</cx:pt>
          <cx:pt idx="1537">344</cx:pt>
          <cx:pt idx="1538">1474</cx:pt>
          <cx:pt idx="1539">218</cx:pt>
          <cx:pt idx="1540">448</cx:pt>
          <cx:pt idx="1541">383</cx:pt>
          <cx:pt idx="1542">1189</cx:pt>
          <cx:pt idx="1543">290</cx:pt>
          <cx:pt idx="1544">504</cx:pt>
          <cx:pt idx="1545">590</cx:pt>
          <cx:pt idx="1546">233</cx:pt>
          <cx:pt idx="1547">357</cx:pt>
          <cx:pt idx="1548">230</cx:pt>
          <cx:pt idx="1549">378</cx:pt>
          <cx:pt idx="1550">208</cx:pt>
          <cx:pt idx="1551">190</cx:pt>
          <cx:pt idx="1552">196</cx:pt>
          <cx:pt idx="1553">193</cx:pt>
          <cx:pt idx="1554">276</cx:pt>
          <cx:pt idx="1555">437</cx:pt>
          <cx:pt idx="1556">291</cx:pt>
          <cx:pt idx="1557">637</cx:pt>
          <cx:pt idx="1558">151</cx:pt>
          <cx:pt idx="1559">102</cx:pt>
          <cx:pt idx="1560">306</cx:pt>
          <cx:pt idx="1561">239</cx:pt>
          <cx:pt idx="1562">377</cx:pt>
          <cx:pt idx="1563">450</cx:pt>
          <cx:pt idx="1564">255</cx:pt>
          <cx:pt idx="1565">396</cx:pt>
          <cx:pt idx="1566">428</cx:pt>
          <cx:pt idx="1567">397</cx:pt>
          <cx:pt idx="1568">508</cx:pt>
          <cx:pt idx="1569">220</cx:pt>
          <cx:pt idx="1570">215</cx:pt>
          <cx:pt idx="1571">445</cx:pt>
          <cx:pt idx="1572">442</cx:pt>
          <cx:pt idx="1573">318</cx:pt>
          <cx:pt idx="1574">137</cx:pt>
          <cx:pt idx="1575">511</cx:pt>
          <cx:pt idx="1576">290</cx:pt>
          <cx:pt idx="1577">650</cx:pt>
          <cx:pt idx="1578">349</cx:pt>
          <cx:pt idx="1579">302</cx:pt>
          <cx:pt idx="1580">1749</cx:pt>
          <cx:pt idx="1581">301</cx:pt>
          <cx:pt idx="1582">111</cx:pt>
          <cx:pt idx="1583">455</cx:pt>
          <cx:pt idx="1584">551</cx:pt>
          <cx:pt idx="1585">277</cx:pt>
          <cx:pt idx="1586">322</cx:pt>
          <cx:pt idx="1587">131</cx:pt>
          <cx:pt idx="1588">83</cx:pt>
          <cx:pt idx="1589">354</cx:pt>
          <cx:pt idx="1590">305</cx:pt>
          <cx:pt idx="1591">357</cx:pt>
          <cx:pt idx="1592">396</cx:pt>
          <cx:pt idx="1593">572</cx:pt>
          <cx:pt idx="1594">163</cx:pt>
          <cx:pt idx="1595">399</cx:pt>
          <cx:pt idx="1596">333</cx:pt>
          <cx:pt idx="1597">332</cx:pt>
          <cx:pt idx="1598">225</cx:pt>
          <cx:pt idx="1599">161</cx:pt>
          <cx:pt idx="1600">294</cx:pt>
          <cx:pt idx="1601">632</cx:pt>
          <cx:pt idx="1602">165</cx:pt>
          <cx:pt idx="1603">202</cx:pt>
          <cx:pt idx="1604">247</cx:pt>
          <cx:pt idx="1605">429</cx:pt>
          <cx:pt idx="1606">330</cx:pt>
          <cx:pt idx="1607">315</cx:pt>
          <cx:pt idx="1608">167</cx:pt>
          <cx:pt idx="1609">381</cx:pt>
          <cx:pt idx="1610">250</cx:pt>
          <cx:pt idx="1611">416</cx:pt>
          <cx:pt idx="1612">603</cx:pt>
          <cx:pt idx="1613">285</cx:pt>
          <cx:pt idx="1614">390</cx:pt>
          <cx:pt idx="1615">360</cx:pt>
          <cx:pt idx="1616">255</cx:pt>
          <cx:pt idx="1617">288</cx:pt>
          <cx:pt idx="1618">326</cx:pt>
          <cx:pt idx="1619">508</cx:pt>
          <cx:pt idx="1620">278</cx:pt>
          <cx:pt idx="1621">891</cx:pt>
          <cx:pt idx="1622">465</cx:pt>
          <cx:pt idx="1623">442</cx:pt>
          <cx:pt idx="1624">543</cx:pt>
          <cx:pt idx="1625">329</cx:pt>
          <cx:pt idx="1626">564</cx:pt>
          <cx:pt idx="1627">221</cx:pt>
          <cx:pt idx="1628">134</cx:pt>
          <cx:pt idx="1629">253</cx:pt>
          <cx:pt idx="1630">183</cx:pt>
          <cx:pt idx="1631">247</cx:pt>
          <cx:pt idx="1632">389</cx:pt>
          <cx:pt idx="1633">383</cx:pt>
          <cx:pt idx="1634">841</cx:pt>
          <cx:pt idx="1635">290</cx:pt>
          <cx:pt idx="1636">522</cx:pt>
          <cx:pt idx="1637">217</cx:pt>
          <cx:pt idx="1638">283</cx:pt>
          <cx:pt idx="1639">196</cx:pt>
          <cx:pt idx="1640">285</cx:pt>
          <cx:pt idx="1641">169</cx:pt>
          <cx:pt idx="1642">349</cx:pt>
          <cx:pt idx="1643">395</cx:pt>
          <cx:pt idx="1644">205</cx:pt>
          <cx:pt idx="1645">498</cx:pt>
          <cx:pt idx="1646">425</cx:pt>
          <cx:pt idx="1647">247</cx:pt>
          <cx:pt idx="1648">280</cx:pt>
          <cx:pt idx="1649">286</cx:pt>
          <cx:pt idx="1650">278</cx:pt>
          <cx:pt idx="1651">321</cx:pt>
          <cx:pt idx="1652">366</cx:pt>
          <cx:pt idx="1653">356</cx:pt>
          <cx:pt idx="1654">402</cx:pt>
          <cx:pt idx="1655">357</cx:pt>
          <cx:pt idx="1656">415</cx:pt>
          <cx:pt idx="1657">478</cx:pt>
          <cx:pt idx="1658">312</cx:pt>
          <cx:pt idx="1659">259</cx:pt>
          <cx:pt idx="1660">409</cx:pt>
          <cx:pt idx="1661">320</cx:pt>
          <cx:pt idx="1662">329</cx:pt>
          <cx:pt idx="1663">788</cx:pt>
          <cx:pt idx="1664">818</cx:pt>
          <cx:pt idx="1665">235</cx:pt>
          <cx:pt idx="1666">589</cx:pt>
          <cx:pt idx="1667">163</cx:pt>
          <cx:pt idx="1668">115</cx:pt>
          <cx:pt idx="1669">421</cx:pt>
          <cx:pt idx="1670">361</cx:pt>
          <cx:pt idx="1671">332</cx:pt>
          <cx:pt idx="1672">423</cx:pt>
          <cx:pt idx="1673">521</cx:pt>
          <cx:pt idx="1674">304</cx:pt>
          <cx:pt idx="1675">563</cx:pt>
          <cx:pt idx="1676">1219</cx:pt>
          <cx:pt idx="1677">390</cx:pt>
          <cx:pt idx="1678">623</cx:pt>
          <cx:pt idx="1679">254</cx:pt>
          <cx:pt idx="1680">85</cx:pt>
          <cx:pt idx="1681">658</cx:pt>
          <cx:pt idx="1682">283</cx:pt>
          <cx:pt idx="1683">484</cx:pt>
          <cx:pt idx="1684">205</cx:pt>
          <cx:pt idx="1685">490</cx:pt>
          <cx:pt idx="1686">76</cx:pt>
          <cx:pt idx="1687">406</cx:pt>
          <cx:pt idx="1688">371</cx:pt>
          <cx:pt idx="1689">77</cx:pt>
          <cx:pt idx="1690">359</cx:pt>
          <cx:pt idx="1691">587</cx:pt>
          <cx:pt idx="1692">974</cx:pt>
          <cx:pt idx="1693">148</cx:pt>
          <cx:pt idx="1694">206</cx:pt>
          <cx:pt idx="1695">243</cx:pt>
          <cx:pt idx="1696">467</cx:pt>
          <cx:pt idx="1697">151</cx:pt>
          <cx:pt idx="1698">430</cx:pt>
          <cx:pt idx="1699">418</cx:pt>
          <cx:pt idx="1700">319</cx:pt>
          <cx:pt idx="1701">454</cx:pt>
          <cx:pt idx="1702">316</cx:pt>
          <cx:pt idx="1703">510</cx:pt>
          <cx:pt idx="1704">131</cx:pt>
          <cx:pt idx="1705">855</cx:pt>
          <cx:pt idx="1706">236</cx:pt>
          <cx:pt idx="1707">1111</cx:pt>
          <cx:pt idx="1708">162</cx:pt>
          <cx:pt idx="1709">426</cx:pt>
          <cx:pt idx="1710">356</cx:pt>
          <cx:pt idx="1711">377</cx:pt>
          <cx:pt idx="1712">426</cx:pt>
          <cx:pt idx="1713">183</cx:pt>
          <cx:pt idx="1714">167</cx:pt>
          <cx:pt idx="1715">195</cx:pt>
          <cx:pt idx="1716">338</cx:pt>
          <cx:pt idx="1717">1152</cx:pt>
          <cx:pt idx="1718">289</cx:pt>
          <cx:pt idx="1719">275</cx:pt>
          <cx:pt idx="1720">316</cx:pt>
          <cx:pt idx="1721">527</cx:pt>
          <cx:pt idx="1722">238</cx:pt>
          <cx:pt idx="1723">319</cx:pt>
          <cx:pt idx="1724">477</cx:pt>
          <cx:pt idx="1725">422</cx:pt>
          <cx:pt idx="1726">433</cx:pt>
          <cx:pt idx="1727">633</cx:pt>
          <cx:pt idx="1728">288</cx:pt>
          <cx:pt idx="1729">463</cx:pt>
          <cx:pt idx="1730">276</cx:pt>
          <cx:pt idx="1731">317</cx:pt>
          <cx:pt idx="1732">393</cx:pt>
          <cx:pt idx="1733">266</cx:pt>
          <cx:pt idx="1734">775</cx:pt>
          <cx:pt idx="1735">49</cx:pt>
          <cx:pt idx="1736">494</cx:pt>
          <cx:pt idx="1737">154</cx:pt>
          <cx:pt idx="1738">801</cx:pt>
          <cx:pt idx="1739">597</cx:pt>
          <cx:pt idx="1740">340</cx:pt>
          <cx:pt idx="1741">432</cx:pt>
          <cx:pt idx="1742">243</cx:pt>
          <cx:pt idx="1743">1208</cx:pt>
          <cx:pt idx="1744">285</cx:pt>
          <cx:pt idx="1745">594</cx:pt>
          <cx:pt idx="1746">146</cx:pt>
          <cx:pt idx="1747">362</cx:pt>
          <cx:pt idx="1748">468</cx:pt>
          <cx:pt idx="1749">306</cx:pt>
          <cx:pt idx="1750">84</cx:pt>
          <cx:pt idx="1751">794</cx:pt>
          <cx:pt idx="1752">115</cx:pt>
          <cx:pt idx="1753">363</cx:pt>
          <cx:pt idx="1754">90</cx:pt>
          <cx:pt idx="1755">131</cx:pt>
          <cx:pt idx="1756">282</cx:pt>
          <cx:pt idx="1757">271</cx:pt>
          <cx:pt idx="1758">179</cx:pt>
          <cx:pt idx="1759">179</cx:pt>
          <cx:pt idx="1760">199</cx:pt>
          <cx:pt idx="1761">323</cx:pt>
          <cx:pt idx="1762">262</cx:pt>
          <cx:pt idx="1763">414</cx:pt>
          <cx:pt idx="1764">199</cx:pt>
          <cx:pt idx="1765">328</cx:pt>
          <cx:pt idx="1766">909</cx:pt>
          <cx:pt idx="1767">552</cx:pt>
          <cx:pt idx="1768">278</cx:pt>
          <cx:pt idx="1769">661</cx:pt>
          <cx:pt idx="1770">430</cx:pt>
          <cx:pt idx="1771">514</cx:pt>
          <cx:pt idx="1772">277</cx:pt>
          <cx:pt idx="1773">577</cx:pt>
          <cx:pt idx="1774">79</cx:pt>
          <cx:pt idx="1775">309</cx:pt>
          <cx:pt idx="1776">671</cx:pt>
          <cx:pt idx="1777">247</cx:pt>
          <cx:pt idx="1778">321</cx:pt>
          <cx:pt idx="1779">474</cx:pt>
          <cx:pt idx="1780">422</cx:pt>
          <cx:pt idx="1781">398</cx:pt>
          <cx:pt idx="1782">569</cx:pt>
          <cx:pt idx="1783">242</cx:pt>
          <cx:pt idx="1784">463</cx:pt>
          <cx:pt idx="1785">309</cx:pt>
          <cx:pt idx="1786">460</cx:pt>
          <cx:pt idx="1787">337</cx:pt>
          <cx:pt idx="1788">320</cx:pt>
          <cx:pt idx="1789">388</cx:pt>
          <cx:pt idx="1790">273</cx:pt>
          <cx:pt idx="1791">297</cx:pt>
          <cx:pt idx="1792">217</cx:pt>
          <cx:pt idx="1793">191</cx:pt>
          <cx:pt idx="1794">378</cx:pt>
          <cx:pt idx="1795">293</cx:pt>
          <cx:pt idx="1796">299</cx:pt>
          <cx:pt idx="1797">468</cx:pt>
          <cx:pt idx="1798">188</cx:pt>
          <cx:pt idx="1799">214</cx:pt>
          <cx:pt idx="1800">468</cx:pt>
          <cx:pt idx="1801">302</cx:pt>
          <cx:pt idx="1802">399</cx:pt>
          <cx:pt idx="1803">415</cx:pt>
          <cx:pt idx="1804">324</cx:pt>
          <cx:pt idx="1805">257</cx:pt>
          <cx:pt idx="1806">435</cx:pt>
          <cx:pt idx="1807">383</cx:pt>
          <cx:pt idx="1808">416</cx:pt>
          <cx:pt idx="1809">310</cx:pt>
          <cx:pt idx="1810">461</cx:pt>
          <cx:pt idx="1811">349</cx:pt>
          <cx:pt idx="1812">188</cx:pt>
          <cx:pt idx="1813">99</cx:pt>
          <cx:pt idx="1814">315</cx:pt>
          <cx:pt idx="1815">378</cx:pt>
          <cx:pt idx="1816">190</cx:pt>
          <cx:pt idx="1817">355</cx:pt>
          <cx:pt idx="1818">598</cx:pt>
          <cx:pt idx="1819">459</cx:pt>
          <cx:pt idx="1820">311</cx:pt>
          <cx:pt idx="1821">227</cx:pt>
          <cx:pt idx="1822">241</cx:pt>
          <cx:pt idx="1823">434</cx:pt>
          <cx:pt idx="1824">168</cx:pt>
          <cx:pt idx="1825">448</cx:pt>
          <cx:pt idx="1826">547</cx:pt>
          <cx:pt idx="1827">428</cx:pt>
          <cx:pt idx="1828">359</cx:pt>
          <cx:pt idx="1829">297</cx:pt>
          <cx:pt idx="1830">309</cx:pt>
          <cx:pt idx="1831">271</cx:pt>
          <cx:pt idx="1832">508</cx:pt>
          <cx:pt idx="1833">1154</cx:pt>
          <cx:pt idx="1834">368</cx:pt>
          <cx:pt idx="1835">558</cx:pt>
          <cx:pt idx="1836">164</cx:pt>
          <cx:pt idx="1837">100</cx:pt>
          <cx:pt idx="1838">1154</cx:pt>
          <cx:pt idx="1839">398</cx:pt>
          <cx:pt idx="1840">380</cx:pt>
          <cx:pt idx="1841">103</cx:pt>
          <cx:pt idx="1842">354</cx:pt>
          <cx:pt idx="1843">536</cx:pt>
          <cx:pt idx="1844">427</cx:pt>
          <cx:pt idx="1845">347</cx:pt>
          <cx:pt idx="1846">69</cx:pt>
          <cx:pt idx="1847">225</cx:pt>
          <cx:pt idx="1848">689</cx:pt>
          <cx:pt idx="1849">221</cx:pt>
          <cx:pt idx="1850">391</cx:pt>
          <cx:pt idx="1851">207</cx:pt>
          <cx:pt idx="1852">201</cx:pt>
          <cx:pt idx="1853">375</cx:pt>
          <cx:pt idx="1854">372</cx:pt>
          <cx:pt idx="1855">239</cx:pt>
          <cx:pt idx="1856">252</cx:pt>
          <cx:pt idx="1857">801</cx:pt>
          <cx:pt idx="1858">420</cx:pt>
          <cx:pt idx="1859">64</cx:pt>
          <cx:pt idx="1860">348</cx:pt>
          <cx:pt idx="1861">475</cx:pt>
          <cx:pt idx="1862">758</cx:pt>
          <cx:pt idx="1863">360</cx:pt>
          <cx:pt idx="1864">449</cx:pt>
          <cx:pt idx="1865">483</cx:pt>
          <cx:pt idx="1866">433</cx:pt>
          <cx:pt idx="1867">189</cx:pt>
          <cx:pt idx="1868">387</cx:pt>
          <cx:pt idx="1869">539</cx:pt>
          <cx:pt idx="1870">176</cx:pt>
          <cx:pt idx="1871">701</cx:pt>
          <cx:pt idx="1872">488</cx:pt>
          <cx:pt idx="1873">415</cx:pt>
          <cx:pt idx="1874">349</cx:pt>
          <cx:pt idx="1875">286</cx:pt>
          <cx:pt idx="1876">428</cx:pt>
          <cx:pt idx="1877">286</cx:pt>
          <cx:pt idx="1878">254</cx:pt>
          <cx:pt idx="1879">356</cx:pt>
          <cx:pt idx="1880">218</cx:pt>
          <cx:pt idx="1881">527</cx:pt>
          <cx:pt idx="1882">648</cx:pt>
          <cx:pt idx="1883">312</cx:pt>
          <cx:pt idx="1884">419</cx:pt>
          <cx:pt idx="1885">354</cx:pt>
          <cx:pt idx="1886">504</cx:pt>
          <cx:pt idx="1887">742</cx:pt>
          <cx:pt idx="1888">1309</cx:pt>
          <cx:pt idx="1889">177</cx:pt>
          <cx:pt idx="1890">103</cx:pt>
          <cx:pt idx="1891">411</cx:pt>
          <cx:pt idx="1892">605</cx:pt>
          <cx:pt idx="1893">239</cx:pt>
          <cx:pt idx="1894">405</cx:pt>
          <cx:pt idx="1895">435</cx:pt>
          <cx:pt idx="1896">132</cx:pt>
          <cx:pt idx="1897">279</cx:pt>
          <cx:pt idx="1898">367</cx:pt>
          <cx:pt idx="1899">314</cx:pt>
          <cx:pt idx="1900">362</cx:pt>
          <cx:pt idx="1901">338</cx:pt>
          <cx:pt idx="1902">317</cx:pt>
          <cx:pt idx="1903">293</cx:pt>
          <cx:pt idx="1904">318</cx:pt>
          <cx:pt idx="1905">206</cx:pt>
          <cx:pt idx="1906">326</cx:pt>
          <cx:pt idx="1907">622</cx:pt>
          <cx:pt idx="1908">399</cx:pt>
          <cx:pt idx="1909">411</cx:pt>
          <cx:pt idx="1910">598</cx:pt>
          <cx:pt idx="1911">579</cx:pt>
          <cx:pt idx="1912">294</cx:pt>
          <cx:pt idx="1913">306</cx:pt>
          <cx:pt idx="1914">636</cx:pt>
          <cx:pt idx="1915">252</cx:pt>
          <cx:pt idx="1916">186</cx:pt>
          <cx:pt idx="1917">458</cx:pt>
          <cx:pt idx="1918">401</cx:pt>
          <cx:pt idx="1919">271</cx:pt>
          <cx:pt idx="1920">396</cx:pt>
          <cx:pt idx="1921">141</cx:pt>
          <cx:pt idx="1922">324</cx:pt>
          <cx:pt idx="1923">250</cx:pt>
          <cx:pt idx="1924">306</cx:pt>
          <cx:pt idx="1925">212</cx:pt>
          <cx:pt idx="1926">320</cx:pt>
          <cx:pt idx="1927">553</cx:pt>
          <cx:pt idx="1928">259</cx:pt>
          <cx:pt idx="1929">236</cx:pt>
          <cx:pt idx="1930">573</cx:pt>
          <cx:pt idx="1931">254</cx:pt>
          <cx:pt idx="1932">203</cx:pt>
          <cx:pt idx="1933">674</cx:pt>
          <cx:pt idx="1934">831</cx:pt>
          <cx:pt idx="1935">446</cx:pt>
          <cx:pt idx="1936">400</cx:pt>
          <cx:pt idx="1937">207</cx:pt>
          <cx:pt idx="1938">466</cx:pt>
          <cx:pt idx="1939">301</cx:pt>
          <cx:pt idx="1940">99</cx:pt>
          <cx:pt idx="1941">381</cx:pt>
          <cx:pt idx="1942">511</cx:pt>
          <cx:pt idx="1943">427</cx:pt>
          <cx:pt idx="1944">478</cx:pt>
          <cx:pt idx="1945">373</cx:pt>
          <cx:pt idx="1946">264</cx:pt>
          <cx:pt idx="1947">247</cx:pt>
          <cx:pt idx="1948">312</cx:pt>
          <cx:pt idx="1949">492</cx:pt>
          <cx:pt idx="1950">372</cx:pt>
          <cx:pt idx="1951">303</cx:pt>
          <cx:pt idx="1952">426</cx:pt>
          <cx:pt idx="1953">767</cx:pt>
          <cx:pt idx="1954">392</cx:pt>
          <cx:pt idx="1955">180</cx:pt>
          <cx:pt idx="1956">233</cx:pt>
          <cx:pt idx="1957">347</cx:pt>
          <cx:pt idx="1958">362</cx:pt>
          <cx:pt idx="1959">630</cx:pt>
          <cx:pt idx="1960">631</cx:pt>
          <cx:pt idx="1961">1187</cx:pt>
          <cx:pt idx="1962">330</cx:pt>
          <cx:pt idx="1963">511</cx:pt>
          <cx:pt idx="1964">313</cx:pt>
          <cx:pt idx="1965">609</cx:pt>
          <cx:pt idx="1966">544</cx:pt>
          <cx:pt idx="1967">403</cx:pt>
          <cx:pt idx="1968">637</cx:pt>
          <cx:pt idx="1969">487</cx:pt>
          <cx:pt idx="1970">188</cx:pt>
          <cx:pt idx="1971">280</cx:pt>
          <cx:pt idx="1972">1566</cx:pt>
          <cx:pt idx="1973">238</cx:pt>
          <cx:pt idx="1974">332</cx:pt>
          <cx:pt idx="1975">130</cx:pt>
          <cx:pt idx="1976">859</cx:pt>
          <cx:pt idx="1977">379</cx:pt>
          <cx:pt idx="1978">531</cx:pt>
          <cx:pt idx="1979">194</cx:pt>
          <cx:pt idx="1980">219</cx:pt>
          <cx:pt idx="1981">314</cx:pt>
          <cx:pt idx="1982">287</cx:pt>
          <cx:pt idx="1983">412</cx:pt>
          <cx:pt idx="1984">401</cx:pt>
          <cx:pt idx="1985">559</cx:pt>
          <cx:pt idx="1986">644</cx:pt>
          <cx:pt idx="1987">415</cx:pt>
          <cx:pt idx="1988">178</cx:pt>
          <cx:pt idx="1989">558</cx:pt>
          <cx:pt idx="1990">231</cx:pt>
          <cx:pt idx="1991">145</cx:pt>
          <cx:pt idx="1992">284</cx:pt>
          <cx:pt idx="1993">720</cx:pt>
          <cx:pt idx="1994">389</cx:pt>
          <cx:pt idx="1995">468</cx:pt>
          <cx:pt idx="1996">483</cx:pt>
          <cx:pt idx="1997">418</cx:pt>
          <cx:pt idx="1998">738</cx:pt>
          <cx:pt idx="1999">628</cx:pt>
          <cx:pt idx="2000">203</cx:pt>
          <cx:pt idx="2001">761</cx:pt>
          <cx:pt idx="2002">179</cx:pt>
          <cx:pt idx="2003">692</cx:pt>
          <cx:pt idx="2004">318</cx:pt>
          <cx:pt idx="2005">480</cx:pt>
          <cx:pt idx="2006">522</cx:pt>
          <cx:pt idx="2007">658</cx:pt>
          <cx:pt idx="2008">465</cx:pt>
          <cx:pt idx="2009">247</cx:pt>
          <cx:pt idx="2010">185</cx:pt>
          <cx:pt idx="2011">128</cx:pt>
          <cx:pt idx="2012">1129</cx:pt>
          <cx:pt idx="2013">300</cx:pt>
          <cx:pt idx="2014">272</cx:pt>
          <cx:pt idx="2015">349</cx:pt>
          <cx:pt idx="2016">531</cx:pt>
          <cx:pt idx="2017">102</cx:pt>
          <cx:pt idx="2018">430</cx:pt>
          <cx:pt idx="2019">636</cx:pt>
          <cx:pt idx="2020">271</cx:pt>
          <cx:pt idx="2021">685</cx:pt>
          <cx:pt idx="2022">335</cx:pt>
          <cx:pt idx="2023">233</cx:pt>
          <cx:pt idx="2024">116</cx:pt>
          <cx:pt idx="2025">521</cx:pt>
          <cx:pt idx="2026">206</cx:pt>
          <cx:pt idx="2027">764</cx:pt>
          <cx:pt idx="2028">229</cx:pt>
          <cx:pt idx="2029">184</cx:pt>
          <cx:pt idx="2030">461</cx:pt>
          <cx:pt idx="2031">205</cx:pt>
          <cx:pt idx="2032">293</cx:pt>
          <cx:pt idx="2033">252</cx:pt>
          <cx:pt idx="2034">288</cx:pt>
          <cx:pt idx="2035">465</cx:pt>
          <cx:pt idx="2036">673</cx:pt>
          <cx:pt idx="2037">130</cx:pt>
          <cx:pt idx="2038">203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/>
            <a:r>
              <a:rPr lang="en-US" sz="1800" b="0" i="0" baseline="0">
                <a:effectLst/>
              </a:rPr>
              <a:t>Number of stories by word count</a:t>
            </a:r>
            <a:endParaRPr lang="en-GB" sz="1400">
              <a:effectLst/>
            </a:endParaRPr>
          </a:p>
        </cx:rich>
      </cx:tx>
    </cx:title>
    <cx:plotArea>
      <cx:plotAreaRegion>
        <cx:series layoutId="clusteredColumn" uniqueId="{43BB44C0-2A41-CB4C-A3BF-67C9EEF831C1}">
          <cx:tx>
            <cx:txData>
              <cx:f>[wordcount.xlsx]uncategorised!$B$1</cx:f>
              <cx:v>Body_len</cx:v>
            </cx:txData>
          </cx:tx>
          <cx:dataId val="0"/>
          <cx:layoutPr>
            <cx:binning intervalClosed="r">
              <cx:binSize val="20"/>
            </cx:binning>
          </cx:layoutPr>
        </cx:series>
      </cx:plotAreaRegion>
      <cx:axis id="0">
        <cx:catScaling gapWidth="0"/>
        <cx:majorGridlines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[wordcount.xlsx]categorised!$A$2:$A$310</cx:f>
        <cx:lvl ptCount="309">
          <cx:pt idx="0">Parks, leisure and libraries</cx:pt>
          <cx:pt idx="1">Children and learning</cx:pt>
          <cx:pt idx="2">Rubbish, recycling and environment</cx:pt>
          <cx:pt idx="3">Health, wellbeing and care</cx:pt>
          <cx:pt idx="4">Children and learning</cx:pt>
          <cx:pt idx="5">Children and learning</cx:pt>
          <cx:pt idx="6">Children and learning</cx:pt>
          <cx:pt idx="7">Transport and roads</cx:pt>
          <cx:pt idx="8">Transport and roads</cx:pt>
          <cx:pt idx="9">Council and democracy</cx:pt>
          <cx:pt idx="10">Council and democracy</cx:pt>
          <cx:pt idx="11">Children and learning</cx:pt>
          <cx:pt idx="12">Children and learning</cx:pt>
          <cx:pt idx="13">Rubbish, recycling and environment</cx:pt>
          <cx:pt idx="14">Children and learning</cx:pt>
          <cx:pt idx="15">Children and learning</cx:pt>
          <cx:pt idx="16">Children and learning</cx:pt>
          <cx:pt idx="17">Parks, leisure and libraries</cx:pt>
          <cx:pt idx="18">Rubbish, recycling and environment</cx:pt>
          <cx:pt idx="19">Children and learning</cx:pt>
          <cx:pt idx="20">Council and democracy</cx:pt>
          <cx:pt idx="21">Community and equalities</cx:pt>
          <cx:pt idx="22">Community and equalities</cx:pt>
          <cx:pt idx="23">Council and democracy</cx:pt>
          <cx:pt idx="24">Parks, leisure and libraries</cx:pt>
          <cx:pt idx="25">Community and equalities</cx:pt>
          <cx:pt idx="26">Transport and roads</cx:pt>
          <cx:pt idx="27">Rubbish, recycling and environment</cx:pt>
          <cx:pt idx="28">Children and learning</cx:pt>
          <cx:pt idx="29">Community and equalities</cx:pt>
          <cx:pt idx="30">Children and learning</cx:pt>
          <cx:pt idx="31">Parks, leisure and libraries</cx:pt>
          <cx:pt idx="32">Rubbish, recycling and environment</cx:pt>
          <cx:pt idx="33">Children and learning</cx:pt>
          <cx:pt idx="34">Parks, leisure and libraries</cx:pt>
          <cx:pt idx="35">Children and learning</cx:pt>
          <cx:pt idx="36">Development and planning</cx:pt>
          <cx:pt idx="37">Community and equalities</cx:pt>
          <cx:pt idx="38">Children and learning</cx:pt>
          <cx:pt idx="39">Children and learning</cx:pt>
          <cx:pt idx="40">Community and equalities</cx:pt>
          <cx:pt idx="41">Development and planning</cx:pt>
          <cx:pt idx="42">Children and learning</cx:pt>
          <cx:pt idx="43">Health, wellbeing and care</cx:pt>
          <cx:pt idx="44">Health, wellbeing and care</cx:pt>
          <cx:pt idx="45">Health, wellbeing and care</cx:pt>
          <cx:pt idx="46">Children and learning</cx:pt>
          <cx:pt idx="47">Children and learning</cx:pt>
          <cx:pt idx="48">Parks, leisure and libraries</cx:pt>
          <cx:pt idx="49">Parks, leisure and libraries</cx:pt>
          <cx:pt idx="50">Community and equalities</cx:pt>
          <cx:pt idx="51">Parks, leisure and libraries</cx:pt>
          <cx:pt idx="52">Council and democracy</cx:pt>
          <cx:pt idx="53">Community and equalities</cx:pt>
          <cx:pt idx="54">Children and learning</cx:pt>
          <cx:pt idx="55">Health, wellbeing and care</cx:pt>
          <cx:pt idx="56">Parks, leisure and libraries</cx:pt>
          <cx:pt idx="57">Community and equalities</cx:pt>
          <cx:pt idx="58">Rubbish, recycling and environment</cx:pt>
          <cx:pt idx="59">Children and learning</cx:pt>
          <cx:pt idx="60">Health, wellbeing and care</cx:pt>
          <cx:pt idx="61">Health, wellbeing and care</cx:pt>
          <cx:pt idx="62">Children and learning</cx:pt>
          <cx:pt idx="63">Business and economy</cx:pt>
          <cx:pt idx="64">Children and learning</cx:pt>
          <cx:pt idx="65">Parks, leisure and libraries</cx:pt>
          <cx:pt idx="66">Health, wellbeing and care</cx:pt>
          <cx:pt idx="67">Community and equalities</cx:pt>
          <cx:pt idx="68">Children and learning</cx:pt>
          <cx:pt idx="69">Health, wellbeing and care</cx:pt>
          <cx:pt idx="70">Parks, leisure and libraries</cx:pt>
          <cx:pt idx="71">Transport and roads</cx:pt>
          <cx:pt idx="72">Children and learning</cx:pt>
          <cx:pt idx="73">Children and learning</cx:pt>
          <cx:pt idx="74">Housing and homelessness</cx:pt>
          <cx:pt idx="75">Housing and homelessness</cx:pt>
          <cx:pt idx="76">Health, wellbeing and care</cx:pt>
          <cx:pt idx="77">Health, wellbeing and care</cx:pt>
          <cx:pt idx="78">Council and democracy</cx:pt>
          <cx:pt idx="79">Health, wellbeing and care</cx:pt>
          <cx:pt idx="80">Health, wellbeing and care</cx:pt>
          <cx:pt idx="81">Health, wellbeing and care</cx:pt>
          <cx:pt idx="82">Parks, leisure and libraries</cx:pt>
          <cx:pt idx="83">Council and democracy</cx:pt>
          <cx:pt idx="84">Health, wellbeing and care</cx:pt>
          <cx:pt idx="85">Children and learning</cx:pt>
          <cx:pt idx="86">Community and equalities</cx:pt>
          <cx:pt idx="87">Community and equalities</cx:pt>
          <cx:pt idx="88">Housing and homelessness</cx:pt>
          <cx:pt idx="89">Community and equalities</cx:pt>
          <cx:pt idx="90">Rubbish, recycling and environment</cx:pt>
          <cx:pt idx="91">Council and democracy</cx:pt>
          <cx:pt idx="92">Council and democracy</cx:pt>
          <cx:pt idx="93">Category</cx:pt>
          <cx:pt idx="94">Transport and roads</cx:pt>
          <cx:pt idx="95">Children and learning</cx:pt>
          <cx:pt idx="96">Development and planning</cx:pt>
          <cx:pt idx="97">Housing and homelessness</cx:pt>
          <cx:pt idx="98">Transport and roads</cx:pt>
          <cx:pt idx="99">Children and learning</cx:pt>
          <cx:pt idx="100">Parks, leisure and libraries</cx:pt>
          <cx:pt idx="101">Transport and roads</cx:pt>
          <cx:pt idx="102">Transport and roads</cx:pt>
          <cx:pt idx="103">Transport and roads</cx:pt>
          <cx:pt idx="104">Children and learning</cx:pt>
          <cx:pt idx="105">Parks, leisure and libraries</cx:pt>
          <cx:pt idx="106">Children and learning</cx:pt>
          <cx:pt idx="107">Children and learning</cx:pt>
          <cx:pt idx="108">Council and democracy</cx:pt>
          <cx:pt idx="109">Transport and roads</cx:pt>
          <cx:pt idx="110">Housing and homelessness</cx:pt>
          <cx:pt idx="111">Children and learning</cx:pt>
          <cx:pt idx="112">Development and planning</cx:pt>
          <cx:pt idx="113">Parks, leisure and libraries</cx:pt>
          <cx:pt idx="114">Council and democracy</cx:pt>
          <cx:pt idx="115">Development and planning</cx:pt>
          <cx:pt idx="116">Business and economy</cx:pt>
          <cx:pt idx="117">Council and democracy</cx:pt>
          <cx:pt idx="118">Transport and roads</cx:pt>
          <cx:pt idx="119">Development and planning</cx:pt>
          <cx:pt idx="120">Transport and roads</cx:pt>
          <cx:pt idx="121">Development and planning</cx:pt>
          <cx:pt idx="122">Development and planning</cx:pt>
          <cx:pt idx="123">Community and equalities</cx:pt>
          <cx:pt idx="124">Business and economy</cx:pt>
          <cx:pt idx="125">Housing and homelessness</cx:pt>
          <cx:pt idx="126">Parks, leisure and libraries</cx:pt>
          <cx:pt idx="127">Housing and homelessness</cx:pt>
          <cx:pt idx="128">Children and learning</cx:pt>
          <cx:pt idx="129">Transport and roads</cx:pt>
          <cx:pt idx="130">Business and economy</cx:pt>
          <cx:pt idx="131">Council and democracy</cx:pt>
          <cx:pt idx="132">Rubbish, recycling and environment</cx:pt>
          <cx:pt idx="133">Parks, leisure and libraries</cx:pt>
          <cx:pt idx="134">Parks, leisure and libraries</cx:pt>
          <cx:pt idx="135">Health, wellbeing and care</cx:pt>
          <cx:pt idx="136">Council and democracy</cx:pt>
          <cx:pt idx="137">Health, wellbeing and care</cx:pt>
          <cx:pt idx="138">Transport and roads</cx:pt>
          <cx:pt idx="139">Community and equalities</cx:pt>
          <cx:pt idx="140">Development and planning</cx:pt>
          <cx:pt idx="141">Council and democracy</cx:pt>
          <cx:pt idx="142">Parks, leisure and libraries</cx:pt>
          <cx:pt idx="143">Transport and roads</cx:pt>
          <cx:pt idx="144">Council and democracy</cx:pt>
          <cx:pt idx="145">Housing and homelessness</cx:pt>
          <cx:pt idx="146">Council and democracy</cx:pt>
          <cx:pt idx="147">Council and democracy</cx:pt>
          <cx:pt idx="148">Rubbish, recycling and environment</cx:pt>
          <cx:pt idx="149">Parks, leisure and libraries</cx:pt>
          <cx:pt idx="150">Housing and homelessness</cx:pt>
          <cx:pt idx="151">Parks, leisure and libraries</cx:pt>
          <cx:pt idx="152">Community and equalities</cx:pt>
          <cx:pt idx="153">Development and planning</cx:pt>
          <cx:pt idx="154">Children and learning</cx:pt>
          <cx:pt idx="155">Children and learning</cx:pt>
          <cx:pt idx="156">Community and equalities</cx:pt>
          <cx:pt idx="157">Community and equalities</cx:pt>
          <cx:pt idx="158">Parks, leisure and libraries</cx:pt>
          <cx:pt idx="159">Health, wellbeing and care</cx:pt>
          <cx:pt idx="160">Parks, leisure and libraries</cx:pt>
          <cx:pt idx="161">Parks, leisure and libraries</cx:pt>
          <cx:pt idx="162">Health, wellbeing and care</cx:pt>
          <cx:pt idx="163">Transport and roads</cx:pt>
          <cx:pt idx="164">Children and learning</cx:pt>
          <cx:pt idx="165">Transport and roads</cx:pt>
          <cx:pt idx="166">Transport and roads</cx:pt>
          <cx:pt idx="167">Health, wellbeing and care</cx:pt>
          <cx:pt idx="168">Transport and roads</cx:pt>
          <cx:pt idx="169">Community and equalities</cx:pt>
          <cx:pt idx="170">Parks, leisure and libraries</cx:pt>
          <cx:pt idx="171">Housing and homelessness</cx:pt>
          <cx:pt idx="172">Council and democracy</cx:pt>
          <cx:pt idx="173">Housing and homelessness</cx:pt>
          <cx:pt idx="174">Parks, leisure and libraries</cx:pt>
          <cx:pt idx="175">Rubbish, recycling and environment</cx:pt>
          <cx:pt idx="176">Community and equalities</cx:pt>
          <cx:pt idx="177">Community and equalities</cx:pt>
          <cx:pt idx="178">Parks, leisure and libraries</cx:pt>
          <cx:pt idx="179">Rubbish, recycling and environment</cx:pt>
          <cx:pt idx="180">Council and democracy</cx:pt>
          <cx:pt idx="181">Parks, leisure and libraries</cx:pt>
          <cx:pt idx="182">Parks, leisure and libraries</cx:pt>
          <cx:pt idx="183">Children and learning</cx:pt>
          <cx:pt idx="184">Transport and roads</cx:pt>
          <cx:pt idx="185">Rubbish, recycling and environment</cx:pt>
          <cx:pt idx="186">Parks, leisure and libraries</cx:pt>
          <cx:pt idx="187">Council and democracy</cx:pt>
          <cx:pt idx="188">Business and economy</cx:pt>
          <cx:pt idx="189">Business and economy</cx:pt>
          <cx:pt idx="190">Council and democracy</cx:pt>
          <cx:pt idx="191">Development and planning</cx:pt>
          <cx:pt idx="192">Parks, leisure and libraries</cx:pt>
          <cx:pt idx="193">Parks, leisure and libraries</cx:pt>
          <cx:pt idx="194">Parks, leisure and libraries</cx:pt>
          <cx:pt idx="195">Rubbish, recycling and environment</cx:pt>
          <cx:pt idx="196">Housing and homelessness</cx:pt>
          <cx:pt idx="197">Rubbish, recycling and environment</cx:pt>
          <cx:pt idx="198">Housing and homelessness</cx:pt>
          <cx:pt idx="199">Transport and roads</cx:pt>
          <cx:pt idx="200">Community and equalities</cx:pt>
          <cx:pt idx="201">Development and planning</cx:pt>
          <cx:pt idx="202">Community and equalities</cx:pt>
          <cx:pt idx="203">Rubbish, recycling and environment</cx:pt>
          <cx:pt idx="204">Community and equalities</cx:pt>
          <cx:pt idx="205">Rubbish, recycling and environment</cx:pt>
          <cx:pt idx="206">Community and equalities</cx:pt>
          <cx:pt idx="207">Parks, leisure and libraries</cx:pt>
          <cx:pt idx="208">Housing and homelessness</cx:pt>
          <cx:pt idx="209">Parks, leisure and libraries</cx:pt>
          <cx:pt idx="210">Rubbish, recycling and environment</cx:pt>
          <cx:pt idx="211">Health, wellbeing and care</cx:pt>
          <cx:pt idx="212">Rubbish, recycling and environment</cx:pt>
          <cx:pt idx="213">Council and democracy</cx:pt>
          <cx:pt idx="214">Development and planning</cx:pt>
          <cx:pt idx="215">Rubbish, recycling and environment</cx:pt>
          <cx:pt idx="216">Rubbish, recycling and environment</cx:pt>
          <cx:pt idx="217">Housing and homelessness</cx:pt>
          <cx:pt idx="218">Rubbish, recycling and environment</cx:pt>
          <cx:pt idx="219">Development and planning</cx:pt>
          <cx:pt idx="220">Transport and roads</cx:pt>
          <cx:pt idx="221">Council and democracy</cx:pt>
          <cx:pt idx="222">Development and planning</cx:pt>
          <cx:pt idx="223">Transport and roads</cx:pt>
          <cx:pt idx="224">Health, wellbeing and care</cx:pt>
          <cx:pt idx="225">Housing and homelessness</cx:pt>
          <cx:pt idx="226">Development and planning</cx:pt>
          <cx:pt idx="227">Parks, leisure and libraries</cx:pt>
          <cx:pt idx="228">Parks, leisure and libraries</cx:pt>
          <cx:pt idx="229">Development and planning</cx:pt>
          <cx:pt idx="230">Business and economy</cx:pt>
          <cx:pt idx="231">Transport and roads</cx:pt>
          <cx:pt idx="232">Parks, leisure and libraries</cx:pt>
          <cx:pt idx="233">Transport and roads</cx:pt>
          <cx:pt idx="234">Transport and roads</cx:pt>
          <cx:pt idx="235">Community and equalities</cx:pt>
          <cx:pt idx="236">Parks, leisure and libraries</cx:pt>
          <cx:pt idx="237">Parks, leisure and libraries</cx:pt>
          <cx:pt idx="238">Transport and roads</cx:pt>
          <cx:pt idx="239">Transport and roads</cx:pt>
          <cx:pt idx="240">Transport and roads</cx:pt>
          <cx:pt idx="241">Transport and roads</cx:pt>
          <cx:pt idx="242">Development and planning</cx:pt>
          <cx:pt idx="243">Transport and roads</cx:pt>
          <cx:pt idx="244">Council and democracy</cx:pt>
          <cx:pt idx="245">Parks, leisure and libraries</cx:pt>
          <cx:pt idx="246">Housing and homelessness</cx:pt>
          <cx:pt idx="247">Community and equalities</cx:pt>
          <cx:pt idx="248">Community and equalities</cx:pt>
          <cx:pt idx="249">Community and equalities</cx:pt>
          <cx:pt idx="250">Community and equalities</cx:pt>
          <cx:pt idx="251">Rubbish, recycling and environment</cx:pt>
          <cx:pt idx="252">Parks, leisure and libraries</cx:pt>
          <cx:pt idx="253">Community and equalities</cx:pt>
          <cx:pt idx="254">Rubbish, recycling and environment</cx:pt>
          <cx:pt idx="255">Parks, leisure and libraries</cx:pt>
          <cx:pt idx="256">Transport and roads</cx:pt>
          <cx:pt idx="257">Rubbish, recycling and environment</cx:pt>
          <cx:pt idx="258">Housing and homelessness</cx:pt>
          <cx:pt idx="259">Council and democracy</cx:pt>
          <cx:pt idx="260">Housing and homelessness</cx:pt>
          <cx:pt idx="261">Parks, leisure and libraries</cx:pt>
          <cx:pt idx="262">Transport and roads</cx:pt>
          <cx:pt idx="263">Community and equalities</cx:pt>
          <cx:pt idx="264">Transport and roads</cx:pt>
          <cx:pt idx="265">Council and democracy</cx:pt>
          <cx:pt idx="266">Rubbish, recycling and environment</cx:pt>
          <cx:pt idx="267">Parks, leisure and libraries</cx:pt>
          <cx:pt idx="268">Health, wellbeing and care</cx:pt>
          <cx:pt idx="269">Parks, leisure and libraries</cx:pt>
          <cx:pt idx="270">Transport and roads</cx:pt>
          <cx:pt idx="271">Development and planning</cx:pt>
          <cx:pt idx="272">Council and democracy</cx:pt>
          <cx:pt idx="273">Community and equalities</cx:pt>
          <cx:pt idx="274">Housing and homelessness</cx:pt>
          <cx:pt idx="275">Rubbish, recycling and environment</cx:pt>
          <cx:pt idx="276">Children and learning</cx:pt>
          <cx:pt idx="277">Rubbish, recycling and environment</cx:pt>
          <cx:pt idx="278">Housing and homelessness</cx:pt>
          <cx:pt idx="279">Community and equalities</cx:pt>
          <cx:pt idx="280">Development and planning</cx:pt>
          <cx:pt idx="281">Community and equalities</cx:pt>
          <cx:pt idx="282">Housing and homelessness</cx:pt>
          <cx:pt idx="283">Community and equalities</cx:pt>
          <cx:pt idx="284">Transport and roads</cx:pt>
          <cx:pt idx="285">Council and democracy</cx:pt>
          <cx:pt idx="286">Council and democracy</cx:pt>
          <cx:pt idx="287">Transport and roads</cx:pt>
          <cx:pt idx="288">Council and democracy</cx:pt>
          <cx:pt idx="289">Parks, leisure and libraries</cx:pt>
          <cx:pt idx="290">Parks, leisure and libraries</cx:pt>
          <cx:pt idx="291">Health, wellbeing and care</cx:pt>
          <cx:pt idx="292">Council and democracy</cx:pt>
          <cx:pt idx="293">Housing and homelessness</cx:pt>
          <cx:pt idx="294">Housing and homelessness</cx:pt>
          <cx:pt idx="295">Transport and roads</cx:pt>
          <cx:pt idx="296">Housing and homelessness</cx:pt>
          <cx:pt idx="297">Business and economy</cx:pt>
          <cx:pt idx="298">Housing and homelessness</cx:pt>
          <cx:pt idx="299">Housing and homelessness</cx:pt>
          <cx:pt idx="300">Parks, leisure and libraries</cx:pt>
          <cx:pt idx="301">Parks, leisure and libraries</cx:pt>
          <cx:pt idx="302">Transport and roads</cx:pt>
          <cx:pt idx="303">Council and democracy</cx:pt>
          <cx:pt idx="304">Housing and homelessness</cx:pt>
          <cx:pt idx="305">Transport and roads</cx:pt>
          <cx:pt idx="306">Transport and roads</cx:pt>
          <cx:pt idx="307">Council and democracy</cx:pt>
          <cx:pt idx="308">Parks, leisure and libraries</cx:pt>
        </cx:lvl>
      </cx:strDim>
      <cx:numDim type="val">
        <cx:f>[wordcount.xlsx]categorised!$B$2:$B$310</cx:f>
        <cx:lvl ptCount="309" formatCode="General">
          <cx:pt idx="0">87</cx:pt>
          <cx:pt idx="1">88</cx:pt>
          <cx:pt idx="2">94</cx:pt>
          <cx:pt idx="3">99</cx:pt>
          <cx:pt idx="4">101</cx:pt>
          <cx:pt idx="5">114</cx:pt>
          <cx:pt idx="6">119</cx:pt>
          <cx:pt idx="7">119</cx:pt>
          <cx:pt idx="8">119</cx:pt>
          <cx:pt idx="9">120</cx:pt>
          <cx:pt idx="10">120</cx:pt>
          <cx:pt idx="11">121</cx:pt>
          <cx:pt idx="12">130</cx:pt>
          <cx:pt idx="13">131</cx:pt>
          <cx:pt idx="14">138</cx:pt>
          <cx:pt idx="15">139</cx:pt>
          <cx:pt idx="16">141</cx:pt>
          <cx:pt idx="17">142</cx:pt>
          <cx:pt idx="18">142</cx:pt>
          <cx:pt idx="19">145</cx:pt>
          <cx:pt idx="20">147</cx:pt>
          <cx:pt idx="21">148</cx:pt>
          <cx:pt idx="22">148</cx:pt>
          <cx:pt idx="23">149</cx:pt>
          <cx:pt idx="24">149</cx:pt>
          <cx:pt idx="25">150</cx:pt>
          <cx:pt idx="26">150</cx:pt>
          <cx:pt idx="27">152</cx:pt>
          <cx:pt idx="28">154</cx:pt>
          <cx:pt idx="29">159</cx:pt>
          <cx:pt idx="30">160</cx:pt>
          <cx:pt idx="31">161</cx:pt>
          <cx:pt idx="32">161</cx:pt>
          <cx:pt idx="33">163</cx:pt>
          <cx:pt idx="34">164</cx:pt>
          <cx:pt idx="35">165</cx:pt>
          <cx:pt idx="36">165</cx:pt>
          <cx:pt idx="37">166</cx:pt>
          <cx:pt idx="38">168</cx:pt>
          <cx:pt idx="39">168</cx:pt>
          <cx:pt idx="40">169</cx:pt>
          <cx:pt idx="41">169</cx:pt>
          <cx:pt idx="42">175</cx:pt>
          <cx:pt idx="43">176</cx:pt>
          <cx:pt idx="44">176</cx:pt>
          <cx:pt idx="45">177</cx:pt>
          <cx:pt idx="46">180</cx:pt>
          <cx:pt idx="47">180</cx:pt>
          <cx:pt idx="48">181</cx:pt>
          <cx:pt idx="49">182</cx:pt>
          <cx:pt idx="50">183</cx:pt>
          <cx:pt idx="51">183</cx:pt>
          <cx:pt idx="52">184</cx:pt>
          <cx:pt idx="53">185</cx:pt>
          <cx:pt idx="54">186</cx:pt>
          <cx:pt idx="55">188</cx:pt>
          <cx:pt idx="56">189</cx:pt>
          <cx:pt idx="57">192</cx:pt>
          <cx:pt idx="58">192</cx:pt>
          <cx:pt idx="59">195</cx:pt>
          <cx:pt idx="60">196</cx:pt>
          <cx:pt idx="61">199</cx:pt>
          <cx:pt idx="62">201</cx:pt>
          <cx:pt idx="63">203</cx:pt>
          <cx:pt idx="64">203</cx:pt>
          <cx:pt idx="65">204</cx:pt>
          <cx:pt idx="66">205</cx:pt>
          <cx:pt idx="67">206</cx:pt>
          <cx:pt idx="68">211</cx:pt>
          <cx:pt idx="69">211</cx:pt>
          <cx:pt idx="70">211</cx:pt>
          <cx:pt idx="71">214</cx:pt>
          <cx:pt idx="72">216</cx:pt>
          <cx:pt idx="73">217</cx:pt>
          <cx:pt idx="74">217</cx:pt>
          <cx:pt idx="75">217</cx:pt>
          <cx:pt idx="76">218</cx:pt>
          <cx:pt idx="77">223</cx:pt>
          <cx:pt idx="78">224</cx:pt>
          <cx:pt idx="79">225</cx:pt>
          <cx:pt idx="80">229</cx:pt>
          <cx:pt idx="81">229</cx:pt>
          <cx:pt idx="82">229</cx:pt>
          <cx:pt idx="83">231</cx:pt>
          <cx:pt idx="84">234</cx:pt>
          <cx:pt idx="85">235</cx:pt>
          <cx:pt idx="86">235</cx:pt>
          <cx:pt idx="87">236</cx:pt>
          <cx:pt idx="88">239</cx:pt>
          <cx:pt idx="89">240</cx:pt>
          <cx:pt idx="90">241</cx:pt>
          <cx:pt idx="91">242</cx:pt>
          <cx:pt idx="92">245</cx:pt>
          <cx:pt idx="93">247</cx:pt>
          <cx:pt idx="94">247</cx:pt>
          <cx:pt idx="95">248</cx:pt>
          <cx:pt idx="96">248</cx:pt>
          <cx:pt idx="97">248</cx:pt>
          <cx:pt idx="98">250</cx:pt>
          <cx:pt idx="99">252</cx:pt>
          <cx:pt idx="100">252</cx:pt>
          <cx:pt idx="101">253</cx:pt>
          <cx:pt idx="102">255</cx:pt>
          <cx:pt idx="103">256</cx:pt>
          <cx:pt idx="104">257</cx:pt>
          <cx:pt idx="105">258</cx:pt>
          <cx:pt idx="106">261</cx:pt>
          <cx:pt idx="107">263</cx:pt>
          <cx:pt idx="108">263</cx:pt>
          <cx:pt idx="109">263</cx:pt>
          <cx:pt idx="110">266</cx:pt>
          <cx:pt idx="111">267</cx:pt>
          <cx:pt idx="112">267</cx:pt>
          <cx:pt idx="113">272</cx:pt>
          <cx:pt idx="114">273</cx:pt>
          <cx:pt idx="115">273</cx:pt>
          <cx:pt idx="116">274</cx:pt>
          <cx:pt idx="117">279</cx:pt>
          <cx:pt idx="118">286</cx:pt>
          <cx:pt idx="119">287</cx:pt>
          <cx:pt idx="120">287</cx:pt>
          <cx:pt idx="121">288</cx:pt>
          <cx:pt idx="122">289</cx:pt>
          <cx:pt idx="123">292</cx:pt>
          <cx:pt idx="124">294</cx:pt>
          <cx:pt idx="125">297</cx:pt>
          <cx:pt idx="126">300</cx:pt>
          <cx:pt idx="127">301</cx:pt>
          <cx:pt idx="128">306</cx:pt>
          <cx:pt idx="129">306</cx:pt>
          <cx:pt idx="130">307</cx:pt>
          <cx:pt idx="131">307</cx:pt>
          <cx:pt idx="132">310</cx:pt>
          <cx:pt idx="133">312</cx:pt>
          <cx:pt idx="134">313</cx:pt>
          <cx:pt idx="135">314</cx:pt>
          <cx:pt idx="136">318</cx:pt>
          <cx:pt idx="137">318</cx:pt>
          <cx:pt idx="138">318</cx:pt>
          <cx:pt idx="139">319</cx:pt>
          <cx:pt idx="140">319</cx:pt>
          <cx:pt idx="141">321</cx:pt>
          <cx:pt idx="142">321</cx:pt>
          <cx:pt idx="143">321</cx:pt>
          <cx:pt idx="144">323</cx:pt>
          <cx:pt idx="145">327</cx:pt>
          <cx:pt idx="146">329</cx:pt>
          <cx:pt idx="147">331</cx:pt>
          <cx:pt idx="148">334</cx:pt>
          <cx:pt idx="149">338</cx:pt>
          <cx:pt idx="150">339</cx:pt>
          <cx:pt idx="151">340</cx:pt>
          <cx:pt idx="152">343</cx:pt>
          <cx:pt idx="153">346</cx:pt>
          <cx:pt idx="154">347</cx:pt>
          <cx:pt idx="155">349</cx:pt>
          <cx:pt idx="156">349</cx:pt>
          <cx:pt idx="157">349</cx:pt>
          <cx:pt idx="158">349</cx:pt>
          <cx:pt idx="159">350</cx:pt>
          <cx:pt idx="160">350</cx:pt>
          <cx:pt idx="161">351</cx:pt>
          <cx:pt idx="162">353</cx:pt>
          <cx:pt idx="163">353</cx:pt>
          <cx:pt idx="164">354</cx:pt>
          <cx:pt idx="165">355</cx:pt>
          <cx:pt idx="166">357</cx:pt>
          <cx:pt idx="167">358</cx:pt>
          <cx:pt idx="168">358</cx:pt>
          <cx:pt idx="169">360</cx:pt>
          <cx:pt idx="170">360</cx:pt>
          <cx:pt idx="171">361</cx:pt>
          <cx:pt idx="172">366</cx:pt>
          <cx:pt idx="173">366</cx:pt>
          <cx:pt idx="174">366</cx:pt>
          <cx:pt idx="175">366</cx:pt>
          <cx:pt idx="176">367</cx:pt>
          <cx:pt idx="177">370</cx:pt>
          <cx:pt idx="178">371</cx:pt>
          <cx:pt idx="179">372</cx:pt>
          <cx:pt idx="180">376</cx:pt>
          <cx:pt idx="181">380</cx:pt>
          <cx:pt idx="182">381</cx:pt>
          <cx:pt idx="183">384</cx:pt>
          <cx:pt idx="184">386</cx:pt>
          <cx:pt idx="185">388</cx:pt>
          <cx:pt idx="186">389</cx:pt>
          <cx:pt idx="187">390</cx:pt>
          <cx:pt idx="188">396</cx:pt>
          <cx:pt idx="189">397</cx:pt>
          <cx:pt idx="190">397</cx:pt>
          <cx:pt idx="191">398</cx:pt>
          <cx:pt idx="192">401</cx:pt>
          <cx:pt idx="193">402</cx:pt>
          <cx:pt idx="194">402</cx:pt>
          <cx:pt idx="195">402</cx:pt>
          <cx:pt idx="196">403</cx:pt>
          <cx:pt idx="197">403</cx:pt>
          <cx:pt idx="198">405</cx:pt>
          <cx:pt idx="199">407</cx:pt>
          <cx:pt idx="200">411</cx:pt>
          <cx:pt idx="201">414</cx:pt>
          <cx:pt idx="202">415</cx:pt>
          <cx:pt idx="203">415</cx:pt>
          <cx:pt idx="204">416</cx:pt>
          <cx:pt idx="205">419</cx:pt>
          <cx:pt idx="206">425</cx:pt>
          <cx:pt idx="207">426</cx:pt>
          <cx:pt idx="208">427</cx:pt>
          <cx:pt idx="209">428</cx:pt>
          <cx:pt idx="210">431</cx:pt>
          <cx:pt idx="211">434</cx:pt>
          <cx:pt idx="212">441</cx:pt>
          <cx:pt idx="213">443</cx:pt>
          <cx:pt idx="214">443</cx:pt>
          <cx:pt idx="215">444</cx:pt>
          <cx:pt idx="216">446</cx:pt>
          <cx:pt idx="217">447</cx:pt>
          <cx:pt idx="218">447</cx:pt>
          <cx:pt idx="219">451</cx:pt>
          <cx:pt idx="220">453</cx:pt>
          <cx:pt idx="221">459</cx:pt>
          <cx:pt idx="222">461</cx:pt>
          <cx:pt idx="223">462</cx:pt>
          <cx:pt idx="224">465</cx:pt>
          <cx:pt idx="225">470</cx:pt>
          <cx:pt idx="226">471</cx:pt>
          <cx:pt idx="227">471</cx:pt>
          <cx:pt idx="228">472</cx:pt>
          <cx:pt idx="229">474</cx:pt>
          <cx:pt idx="230">476</cx:pt>
          <cx:pt idx="231">477</cx:pt>
          <cx:pt idx="232">478</cx:pt>
          <cx:pt idx="233">479</cx:pt>
          <cx:pt idx="234">482</cx:pt>
          <cx:pt idx="235">483</cx:pt>
          <cx:pt idx="236">485</cx:pt>
          <cx:pt idx="237">485</cx:pt>
          <cx:pt idx="238">485</cx:pt>
          <cx:pt idx="239">488</cx:pt>
          <cx:pt idx="240">491</cx:pt>
          <cx:pt idx="241">496</cx:pt>
          <cx:pt idx="242">497</cx:pt>
          <cx:pt idx="243">498</cx:pt>
          <cx:pt idx="244">500</cx:pt>
          <cx:pt idx="245">502</cx:pt>
          <cx:pt idx="246">504</cx:pt>
          <cx:pt idx="247">506</cx:pt>
          <cx:pt idx="248">508</cx:pt>
          <cx:pt idx="249">508</cx:pt>
          <cx:pt idx="250">514</cx:pt>
          <cx:pt idx="251">516</cx:pt>
          <cx:pt idx="252">520</cx:pt>
          <cx:pt idx="253">528</cx:pt>
          <cx:pt idx="254">535</cx:pt>
          <cx:pt idx="255">538</cx:pt>
          <cx:pt idx="256">541</cx:pt>
          <cx:pt idx="257">542</cx:pt>
          <cx:pt idx="258">544</cx:pt>
          <cx:pt idx="259">548</cx:pt>
          <cx:pt idx="260">564</cx:pt>
          <cx:pt idx="261">566</cx:pt>
          <cx:pt idx="262">572</cx:pt>
          <cx:pt idx="263">573</cx:pt>
          <cx:pt idx="264">573</cx:pt>
          <cx:pt idx="265">574</cx:pt>
          <cx:pt idx="266">574</cx:pt>
          <cx:pt idx="267">578</cx:pt>
          <cx:pt idx="268">580</cx:pt>
          <cx:pt idx="269">589</cx:pt>
          <cx:pt idx="270">597</cx:pt>
          <cx:pt idx="271">604</cx:pt>
          <cx:pt idx="272">622</cx:pt>
          <cx:pt idx="273">625</cx:pt>
          <cx:pt idx="274">625</cx:pt>
          <cx:pt idx="275">640</cx:pt>
          <cx:pt idx="276">642</cx:pt>
          <cx:pt idx="277">642</cx:pt>
          <cx:pt idx="278">644</cx:pt>
          <cx:pt idx="279">651</cx:pt>
          <cx:pt idx="280">651</cx:pt>
          <cx:pt idx="281">656</cx:pt>
          <cx:pt idx="282">656</cx:pt>
          <cx:pt idx="283">657</cx:pt>
          <cx:pt idx="284">657</cx:pt>
          <cx:pt idx="285">666</cx:pt>
          <cx:pt idx="286">673</cx:pt>
          <cx:pt idx="287">673</cx:pt>
          <cx:pt idx="288">687</cx:pt>
          <cx:pt idx="289">707</cx:pt>
          <cx:pt idx="290">714</cx:pt>
          <cx:pt idx="291">715</cx:pt>
          <cx:pt idx="292">736</cx:pt>
          <cx:pt idx="293">747</cx:pt>
          <cx:pt idx="294">764</cx:pt>
          <cx:pt idx="295">764</cx:pt>
          <cx:pt idx="296">801</cx:pt>
          <cx:pt idx="297">806</cx:pt>
          <cx:pt idx="298">827</cx:pt>
          <cx:pt idx="299">837</cx:pt>
          <cx:pt idx="300">839</cx:pt>
          <cx:pt idx="301">878</cx:pt>
          <cx:pt idx="302">883</cx:pt>
          <cx:pt idx="303">901</cx:pt>
          <cx:pt idx="304">963</cx:pt>
          <cx:pt idx="305">995</cx:pt>
          <cx:pt idx="306">1042</cx:pt>
          <cx:pt idx="307">1061</cx:pt>
          <cx:pt idx="308">1073</cx:pt>
        </cx:lvl>
      </cx:numDim>
    </cx:data>
  </cx:chartData>
  <cx:chart>
    <cx:title pos="t" align="ctr" overlay="0">
      <cx:tx>
        <cx:txData>
          <cx:v>Number of stories by word count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 b="1" i="0" baseline="0"/>
          </a:pPr>
          <a:r>
            <a:rPr lang="en-US" sz="18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Number of stories by word count</a:t>
          </a:r>
        </a:p>
      </cx:txPr>
    </cx:title>
    <cx:plotArea>
      <cx:plotAreaRegion>
        <cx:series layoutId="clusteredColumn" uniqueId="{3465663A-428F-634E-B590-9D970C4AECB7}">
          <cx:tx>
            <cx:txData>
              <cx:f>[wordcount.xlsx]categorised!$B$1</cx:f>
              <cx:v>Body_len</cx:v>
            </cx:txData>
          </cx:tx>
          <cx:dataId val="0"/>
          <cx:layoutPr>
            <cx:binning intervalClosed="r">
              <cx:binSize val="20"/>
            </cx:binning>
          </cx:layoutPr>
        </cx:series>
      </cx:plotAreaRegion>
      <cx:axis id="0">
        <cx:catScaling gapWidth="0"/>
        <cx:majorGridlines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8828-4A96-4FDA-9CD4-C4CBB85B9FCB}" type="datetimeFigureOut">
              <a:rPr lang="en-GB" smtClean="0"/>
              <a:t>14/10/2019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E3A8-4B21-4CCD-B189-DA78833908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85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the </a:t>
            </a:r>
            <a:r>
              <a:rPr lang="en-GB" dirty="0" err="1"/>
              <a:t>weka</a:t>
            </a:r>
            <a:r>
              <a:rPr lang="en-GB" dirty="0"/>
              <a:t> experimenter to run the same or similar tests together, and compare results.</a:t>
            </a:r>
          </a:p>
          <a:p>
            <a:r>
              <a:rPr lang="en-GB" dirty="0"/>
              <a:t>Found that rainbow 500 was best, hitting 77%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5E3A8-4B21-4CCD-B189-DA788339089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31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66861" y="3804785"/>
            <a:ext cx="4545024" cy="55399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Presenter Name</a:t>
            </a:r>
            <a:br>
              <a:rPr lang="en-US" dirty="0"/>
            </a:br>
            <a:r>
              <a:rPr lang="en-US" dirty="0"/>
              <a:t>Add date on second line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6861" y="1687986"/>
            <a:ext cx="4545024" cy="1994392"/>
          </a:xfrm>
        </p:spPr>
        <p:txBody>
          <a:bodyPr wrap="square" anchor="ctr" anchorCtr="0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cus Frame 2"/>
          <p:cNvSpPr>
            <a:spLocks noChangeAspect="1"/>
          </p:cNvSpPr>
          <p:nvPr/>
        </p:nvSpPr>
        <p:spPr bwMode="auto">
          <a:xfrm>
            <a:off x="7058822" y="1343025"/>
            <a:ext cx="160433" cy="3291840"/>
          </a:xfrm>
          <a:prstGeom prst="rect">
            <a:avLst/>
          </a:prstGeom>
          <a:solidFill>
            <a:srgbClr val="009AD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Focus Frame 2"/>
          <p:cNvSpPr>
            <a:spLocks noChangeAspect="1"/>
          </p:cNvSpPr>
          <p:nvPr/>
        </p:nvSpPr>
        <p:spPr bwMode="auto">
          <a:xfrm>
            <a:off x="1588464" y="1343025"/>
            <a:ext cx="160433" cy="3291840"/>
          </a:xfrm>
          <a:prstGeom prst="rect">
            <a:avLst/>
          </a:prstGeom>
          <a:solidFill>
            <a:srgbClr val="009AD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94631" y="6124853"/>
            <a:ext cx="183858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4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7200" y="1527175"/>
            <a:ext cx="2563495" cy="4460875"/>
          </a:xfrm>
          <a:solidFill>
            <a:srgbClr val="F4F4F4"/>
          </a:solidFill>
        </p:spPr>
        <p:txBody>
          <a:bodyPr lIns="182880" tIns="182880" rIns="91440" bIns="182880"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3363487" y="1527175"/>
            <a:ext cx="2563495" cy="4460875"/>
          </a:xfrm>
          <a:solidFill>
            <a:srgbClr val="F4F4F4"/>
          </a:solidFill>
        </p:spPr>
        <p:txBody>
          <a:bodyPr lIns="182880" tIns="182880" rIns="91440" bIns="182880"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266602" y="1527175"/>
            <a:ext cx="2563495" cy="4460875"/>
          </a:xfrm>
          <a:solidFill>
            <a:srgbClr val="F4F4F4"/>
          </a:solidFill>
        </p:spPr>
        <p:txBody>
          <a:bodyPr lIns="182880" tIns="182880" rIns="91440" bIns="182880"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9166542" y="1527175"/>
            <a:ext cx="2563495" cy="4460875"/>
          </a:xfrm>
          <a:solidFill>
            <a:srgbClr val="F4F4F4"/>
          </a:solidFill>
        </p:spPr>
        <p:txBody>
          <a:bodyPr lIns="182880" tIns="182880" rIns="91440" bIns="182880"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6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73EB3B-0AE2-7A48-BF35-D1CF1DB27874}"/>
              </a:ext>
            </a:extLst>
          </p:cNvPr>
          <p:cNvSpPr/>
          <p:nvPr/>
        </p:nvSpPr>
        <p:spPr bwMode="ltGray">
          <a:xfrm>
            <a:off x="7140899" y="1354039"/>
            <a:ext cx="5051100" cy="328692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73370145-84B9-6A4C-AABF-9DA2C241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247" y="1527176"/>
            <a:ext cx="4906765" cy="2937249"/>
          </a:xfrm>
        </p:spPr>
        <p:txBody>
          <a:bodyPr vert="horz" lIns="0" tIns="0" rIns="0" bIns="0" rtlCol="0" anchor="ctr">
            <a:noAutofit/>
          </a:bodyPr>
          <a:lstStyle>
            <a:lvl1pPr>
              <a:lnSpc>
                <a:spcPct val="100000"/>
              </a:lnSpc>
              <a:defRPr lang="en-US" sz="3200" b="0">
                <a:solidFill>
                  <a:srgbClr val="002856"/>
                </a:solidFill>
                <a:latin typeface="+mj-lt"/>
                <a:ea typeface="+mn-ea"/>
                <a:cs typeface="Arial Black" panose="020B0604020202020204" pitchFamily="34" charset="0"/>
              </a:defRPr>
            </a:lvl1pPr>
          </a:lstStyle>
          <a:p>
            <a:pPr lvl="0"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73678-BC25-BB4A-A678-83DD136C7174}"/>
              </a:ext>
            </a:extLst>
          </p:cNvPr>
          <p:cNvSpPr/>
          <p:nvPr/>
        </p:nvSpPr>
        <p:spPr bwMode="ltGray">
          <a:xfrm>
            <a:off x="-2" y="1354039"/>
            <a:ext cx="1753954" cy="328692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2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1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BA38D267-B215-E146-94C8-2EA867ED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247" y="1527176"/>
            <a:ext cx="4906765" cy="2937249"/>
          </a:xfrm>
        </p:spPr>
        <p:txBody>
          <a:bodyPr vert="horz" lIns="0" tIns="0" rIns="0" bIns="0" rtlCol="0" anchor="ctr">
            <a:noAutofit/>
          </a:bodyPr>
          <a:lstStyle>
            <a:lvl1pPr>
              <a:lnSpc>
                <a:spcPct val="100000"/>
              </a:lnSpc>
              <a:defRPr lang="en-US" sz="3200" b="0">
                <a:solidFill>
                  <a:schemeClr val="accent1"/>
                </a:solidFill>
                <a:latin typeface="+mj-lt"/>
                <a:ea typeface="+mn-ea"/>
                <a:cs typeface="Arial Black" panose="020B0604020202020204" pitchFamily="34" charset="0"/>
              </a:defRPr>
            </a:lvl1pPr>
          </a:lstStyle>
          <a:p>
            <a:pPr lvl="0"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9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167116" y="920688"/>
            <a:ext cx="7590804" cy="4640295"/>
          </a:xfrm>
        </p:spPr>
        <p:txBody>
          <a:bodyPr anchor="ctr" anchorCtr="0"/>
          <a:lstStyle>
            <a:lvl1pPr marL="228600" indent="-228600">
              <a:lnSpc>
                <a:spcPct val="100000"/>
              </a:lnSpc>
              <a:defRPr/>
            </a:lvl1pPr>
          </a:lstStyle>
          <a:p>
            <a:r>
              <a:rPr lang="en-US" dirty="0"/>
              <a:t>“Quote placeholder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ctet</a:t>
            </a:r>
            <a:r>
              <a:rPr lang="en-US" dirty="0"/>
              <a:t> 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san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pendisse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per semper </a:t>
            </a:r>
            <a:r>
              <a:rPr lang="en-US" dirty="0" err="1"/>
              <a:t>commodo</a:t>
            </a:r>
            <a:r>
              <a:rPr lang="en-US" dirty="0"/>
              <a:t>.”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ltGray">
          <a:xfrm>
            <a:off x="474077" y="920687"/>
            <a:ext cx="246952" cy="506577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 bwMode="ltGray">
          <a:xfrm>
            <a:off x="9311044" y="920687"/>
            <a:ext cx="246952" cy="506577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6CBD6E-4EFD-3A43-940F-8E12AD060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7117" y="5583239"/>
            <a:ext cx="7590802" cy="4032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400" dirty="0"/>
              <a:t>Quote attribution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1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167116" y="920688"/>
            <a:ext cx="7641604" cy="4640295"/>
          </a:xfrm>
        </p:spPr>
        <p:txBody>
          <a:bodyPr anchor="ctr" anchorCtr="0"/>
          <a:lstStyle>
            <a:lvl1pPr marL="228600" indent="-228600">
              <a:lnSpc>
                <a:spcPct val="100000"/>
              </a:lnSpc>
              <a:defRPr/>
            </a:lvl1pPr>
          </a:lstStyle>
          <a:p>
            <a:r>
              <a:rPr lang="en-US" dirty="0"/>
              <a:t>“Quote placeholder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ctet</a:t>
            </a:r>
            <a:r>
              <a:rPr lang="en-US" dirty="0"/>
              <a:t> 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san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pendisse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per semper </a:t>
            </a:r>
            <a:r>
              <a:rPr lang="en-US" dirty="0" err="1"/>
              <a:t>commodo</a:t>
            </a:r>
            <a:r>
              <a:rPr lang="en-US" dirty="0"/>
              <a:t>.”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474077" y="920687"/>
            <a:ext cx="246952" cy="506577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 bwMode="auto">
          <a:xfrm>
            <a:off x="9300884" y="920687"/>
            <a:ext cx="246952" cy="506577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6CBD6E-4EFD-3A43-940F-8E12AD060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7117" y="5583239"/>
            <a:ext cx="7641602" cy="4032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400" dirty="0"/>
              <a:t>Quote attribution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67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F6528-EE68-E547-B691-7520BAE19A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912" y="1343025"/>
            <a:ext cx="4689182" cy="42989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8A909D5-54FC-434E-A562-A62EE938E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92084" y="5469731"/>
            <a:ext cx="4962768" cy="34448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400" dirty="0"/>
              <a:t>Quote attribution placeholder</a:t>
            </a:r>
            <a:endParaRPr lang="en-US" dirty="0"/>
          </a:p>
        </p:txBody>
      </p:sp>
      <p:sp>
        <p:nvSpPr>
          <p:cNvPr id="13" name="Title 2"/>
          <p:cNvSpPr>
            <a:spLocks noGrp="1"/>
          </p:cNvSpPr>
          <p:nvPr>
            <p:ph type="title" hasCustomPrompt="1"/>
          </p:nvPr>
        </p:nvSpPr>
        <p:spPr>
          <a:xfrm>
            <a:off x="1092085" y="923926"/>
            <a:ext cx="4962768" cy="4545804"/>
          </a:xfrm>
        </p:spPr>
        <p:txBody>
          <a:bodyPr anchor="ctr" anchorCtr="0"/>
          <a:lstStyle>
            <a:lvl1pPr marL="228600" indent="-228600">
              <a:lnSpc>
                <a:spcPct val="100000"/>
              </a:lnSpc>
              <a:defRPr/>
            </a:lvl1pPr>
          </a:lstStyle>
          <a:p>
            <a:r>
              <a:rPr lang="en-US" dirty="0"/>
              <a:t>“Quote placeholder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ctet</a:t>
            </a:r>
            <a:r>
              <a:rPr lang="en-US" dirty="0"/>
              <a:t> 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san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pendisse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per semper </a:t>
            </a:r>
            <a:r>
              <a:rPr lang="en-US" dirty="0" err="1"/>
              <a:t>commodo</a:t>
            </a:r>
            <a:r>
              <a:rPr lang="en-US" dirty="0"/>
              <a:t>.”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ltGray">
          <a:xfrm>
            <a:off x="6426219" y="920687"/>
            <a:ext cx="246952" cy="506577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ltGray">
          <a:xfrm>
            <a:off x="473765" y="920687"/>
            <a:ext cx="246952" cy="506577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83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1_Sky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F6528-EE68-E547-B691-7520BAE19A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912" y="1343025"/>
            <a:ext cx="4689182" cy="42989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8A909D5-54FC-434E-A562-A62EE938E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92084" y="5469731"/>
            <a:ext cx="4962768" cy="34448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400" dirty="0"/>
              <a:t>Quote attribution placeholder</a:t>
            </a:r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6426219" y="920687"/>
            <a:ext cx="246952" cy="506577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>
            <a:off x="473765" y="920687"/>
            <a:ext cx="246952" cy="506577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1092085" y="923926"/>
            <a:ext cx="4962768" cy="4545804"/>
          </a:xfrm>
        </p:spPr>
        <p:txBody>
          <a:bodyPr anchor="ctr" anchorCtr="0"/>
          <a:lstStyle>
            <a:lvl1pPr marL="228600" indent="-228600">
              <a:lnSpc>
                <a:spcPct val="100000"/>
              </a:lnSpc>
              <a:defRPr/>
            </a:lvl1pPr>
          </a:lstStyle>
          <a:p>
            <a:r>
              <a:rPr lang="en-US" dirty="0"/>
              <a:t>“Quote placeholder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ctet</a:t>
            </a:r>
            <a:r>
              <a:rPr lang="en-US" dirty="0"/>
              <a:t> 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san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pendisse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per semper </a:t>
            </a:r>
            <a:r>
              <a:rPr lang="en-US" dirty="0" err="1"/>
              <a:t>commodo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0238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5260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292927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199105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937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60375" y="228600"/>
            <a:ext cx="11272838" cy="5355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460375" y="1325563"/>
            <a:ext cx="11272838" cy="4703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b="1"/>
            </a:lvl1pPr>
            <a:lvl2pPr marL="548640" indent="-274320">
              <a:lnSpc>
                <a:spcPct val="90000"/>
              </a:lnSpc>
              <a:buClr>
                <a:srgbClr val="00529B"/>
              </a:buClr>
              <a:buFont typeface="Wingdings" panose="05000000000000000000" pitchFamily="2" charset="2"/>
              <a:buChar char="§"/>
              <a:defRPr/>
            </a:lvl2pPr>
            <a:lvl3pPr marL="868680" indent="-274320">
              <a:lnSpc>
                <a:spcPct val="90000"/>
              </a:lnSpc>
              <a:buFont typeface="Arial" panose="020B0604020202020204" pitchFamily="34" charset="0"/>
              <a:buChar char="–"/>
              <a:defRPr/>
            </a:lvl3pPr>
            <a:lvl4pPr marL="1143000" indent="-274320">
              <a:lnSpc>
                <a:spcPct val="90000"/>
              </a:lnSpc>
              <a:buFont typeface="Wingdings" panose="05000000000000000000" pitchFamily="2" charset="2"/>
              <a:buChar char="§"/>
              <a:defRPr/>
            </a:lvl4pPr>
            <a:lvl5pPr marL="1463040" indent="-274320">
              <a:lnSpc>
                <a:spcPct val="90000"/>
              </a:lnSpc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955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ecommended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27175"/>
            <a:ext cx="11276013" cy="4460873"/>
          </a:xfrm>
        </p:spPr>
        <p:txBody>
          <a:bodyPr/>
          <a:lstStyle>
            <a:lvl1pPr marL="365760" indent="-365760">
              <a:buClr>
                <a:srgbClr val="002856"/>
              </a:buClr>
              <a:buFont typeface="Wingdings 3" panose="05040102010807070707" pitchFamily="18" charset="2"/>
              <a:buChar char="u"/>
              <a:defRPr/>
            </a:lvl1pPr>
            <a:lvl2pPr marL="731520">
              <a:buClrTx/>
              <a:defRPr/>
            </a:lvl2pPr>
            <a:lvl3pPr marL="1005840">
              <a:buClrTx/>
              <a:defRPr/>
            </a:lvl3pPr>
            <a:lvl4pPr marL="1325880">
              <a:buClrTx/>
              <a:defRPr/>
            </a:lvl4pPr>
            <a:lvl5pPr marL="1600200">
              <a:buClrTx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Box 91"/>
          <p:cNvSpPr txBox="1">
            <a:spLocks noChangeAspect="1" noChangeArrowheads="1"/>
          </p:cNvSpPr>
          <p:nvPr/>
        </p:nvSpPr>
        <p:spPr bwMode="gray">
          <a:xfrm>
            <a:off x="457200" y="6183898"/>
            <a:ext cx="6229673" cy="169277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lvl="0"/>
            <a:r>
              <a:rPr lang="en-US" dirty="0">
                <a:solidFill>
                  <a:srgbClr val="979D9D"/>
                </a:solidFill>
              </a:rPr>
              <a:t>For information, please contact your Gartner representative.</a:t>
            </a:r>
          </a:p>
        </p:txBody>
      </p:sp>
    </p:spTree>
    <p:extLst>
      <p:ext uri="{BB962C8B-B14F-4D97-AF65-F5344CB8AC3E}">
        <p14:creationId xmlns:p14="http://schemas.microsoft.com/office/powerpoint/2010/main" val="2265748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A66-1356-4445-BD11-4AACC48C3474}" type="datetimeFigureOut">
              <a:rPr lang="en-GB" smtClean="0"/>
              <a:t>14/10/2019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46A-108C-4E92-9064-103BA2D155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17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YM-Title Slide B1_Tanger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- Presenter Name"/>
          <p:cNvSpPr>
            <a:spLocks noGrp="1" noChangeArrowheads="1"/>
          </p:cNvSpPr>
          <p:nvPr>
            <p:ph type="subTitle" idx="1" hasCustomPrompt="1"/>
          </p:nvPr>
        </p:nvSpPr>
        <p:spPr bwMode="invGray">
          <a:xfrm>
            <a:off x="987462" y="4559021"/>
            <a:ext cx="8375613" cy="276999"/>
          </a:xfrm>
          <a:prstGeom prst="rect">
            <a:avLst/>
          </a:prstGeom>
          <a:ln/>
        </p:spPr>
        <p:txBody>
          <a:bodyPr wrap="square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9" name="Text - Presentation Title"/>
          <p:cNvSpPr>
            <a:spLocks noGrp="1" noChangeArrowheads="1"/>
          </p:cNvSpPr>
          <p:nvPr>
            <p:ph type="ctrTitle" hasCustomPrompt="1"/>
          </p:nvPr>
        </p:nvSpPr>
        <p:spPr bwMode="invGray">
          <a:xfrm>
            <a:off x="987463" y="2442223"/>
            <a:ext cx="8375612" cy="1994392"/>
          </a:xfrm>
          <a:ln>
            <a:noFill/>
          </a:ln>
        </p:spPr>
        <p:txBody>
          <a:bodyPr wrap="square" t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defRPr sz="3600" b="0" baseline="0">
                <a:solidFill>
                  <a:schemeClr val="tx1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5" name="Text - Summit Dat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0256" y="1177429"/>
            <a:ext cx="5635744" cy="252695"/>
          </a:xfrm>
        </p:spPr>
        <p:txBody>
          <a:bodyPr wrap="square" rIns="0" anchor="t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>
                <a:solidFill>
                  <a:srgbClr val="979D9D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200" b="1" baseline="0">
                <a:solidFill>
                  <a:srgbClr val="B2B2B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dirty="0"/>
              <a:t>First Level Date</a:t>
            </a:r>
          </a:p>
        </p:txBody>
      </p:sp>
      <p:sp>
        <p:nvSpPr>
          <p:cNvPr id="32" name="Focus Frame 2"/>
          <p:cNvSpPr>
            <a:spLocks noChangeAspect="1"/>
          </p:cNvSpPr>
          <p:nvPr/>
        </p:nvSpPr>
        <p:spPr bwMode="auto">
          <a:xfrm>
            <a:off x="9625072" y="1991502"/>
            <a:ext cx="160433" cy="3291840"/>
          </a:xfrm>
          <a:prstGeom prst="rect">
            <a:avLst/>
          </a:prstGeom>
          <a:solidFill>
            <a:srgbClr val="FF540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3" name="Focus Frame 2"/>
          <p:cNvSpPr>
            <a:spLocks noChangeAspect="1"/>
          </p:cNvSpPr>
          <p:nvPr/>
        </p:nvSpPr>
        <p:spPr bwMode="auto">
          <a:xfrm>
            <a:off x="460256" y="1991502"/>
            <a:ext cx="160433" cy="3291840"/>
          </a:xfrm>
          <a:prstGeom prst="rect">
            <a:avLst/>
          </a:prstGeom>
          <a:solidFill>
            <a:srgbClr val="FF540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9" name="Copyright and Pg Num"/>
          <p:cNvSpPr txBox="1"/>
          <p:nvPr userDrawn="1"/>
        </p:nvSpPr>
        <p:spPr>
          <a:xfrm>
            <a:off x="457201" y="6439286"/>
            <a:ext cx="7181849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fld id="{1CE9EA8B-DBE7-492B-893F-AD13AC039ED7}" type="slidenum">
              <a:rPr lang="en-US" sz="700" smtClean="0">
                <a:solidFill>
                  <a:srgbClr val="979D9D"/>
                </a:solidFill>
              </a:rPr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t>‹#›</a:t>
            </a:fld>
            <a:r>
              <a:rPr lang="en-US" sz="700" dirty="0">
                <a:solidFill>
                  <a:srgbClr val="979D9D"/>
                </a:solidFill>
              </a:rPr>
              <a:t>	© 2019 Brighton &amp; Hove City Council, Inc.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126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YM-GTP-Title Slide B1_Tanger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- Presenter Name"/>
          <p:cNvSpPr>
            <a:spLocks noGrp="1" noChangeArrowheads="1"/>
          </p:cNvSpPr>
          <p:nvPr>
            <p:ph type="subTitle" idx="1" hasCustomPrompt="1"/>
          </p:nvPr>
        </p:nvSpPr>
        <p:spPr bwMode="invGray">
          <a:xfrm>
            <a:off x="987462" y="4559021"/>
            <a:ext cx="8375613" cy="276999"/>
          </a:xfrm>
          <a:prstGeom prst="rect">
            <a:avLst/>
          </a:prstGeom>
          <a:ln/>
        </p:spPr>
        <p:txBody>
          <a:bodyPr wrap="square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9" name="Text - Presentation Title"/>
          <p:cNvSpPr>
            <a:spLocks noGrp="1" noChangeArrowheads="1"/>
          </p:cNvSpPr>
          <p:nvPr>
            <p:ph type="ctrTitle" hasCustomPrompt="1"/>
          </p:nvPr>
        </p:nvSpPr>
        <p:spPr bwMode="invGray">
          <a:xfrm>
            <a:off x="987463" y="2442223"/>
            <a:ext cx="8375612" cy="1994392"/>
          </a:xfrm>
          <a:ln>
            <a:noFill/>
          </a:ln>
        </p:spPr>
        <p:txBody>
          <a:bodyPr wrap="square" t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defRPr sz="3600" b="0" baseline="0">
                <a:solidFill>
                  <a:schemeClr val="tx1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5" name="Text - Summit Dat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0256" y="1177429"/>
            <a:ext cx="5635744" cy="252695"/>
          </a:xfrm>
        </p:spPr>
        <p:txBody>
          <a:bodyPr wrap="square" rIns="0" anchor="t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>
                <a:solidFill>
                  <a:srgbClr val="979D9D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200" b="1" baseline="0">
                <a:solidFill>
                  <a:srgbClr val="B2B2B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dirty="0"/>
              <a:t>First Level Date</a:t>
            </a:r>
          </a:p>
        </p:txBody>
      </p:sp>
      <p:sp>
        <p:nvSpPr>
          <p:cNvPr id="32" name="Focus Frame 2"/>
          <p:cNvSpPr>
            <a:spLocks noChangeAspect="1"/>
          </p:cNvSpPr>
          <p:nvPr/>
        </p:nvSpPr>
        <p:spPr bwMode="auto">
          <a:xfrm>
            <a:off x="9625072" y="1991502"/>
            <a:ext cx="160433" cy="3291840"/>
          </a:xfrm>
          <a:prstGeom prst="rect">
            <a:avLst/>
          </a:prstGeom>
          <a:solidFill>
            <a:srgbClr val="FF540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3" name="Focus Frame 2"/>
          <p:cNvSpPr>
            <a:spLocks noChangeAspect="1"/>
          </p:cNvSpPr>
          <p:nvPr/>
        </p:nvSpPr>
        <p:spPr bwMode="auto">
          <a:xfrm>
            <a:off x="460256" y="1991502"/>
            <a:ext cx="160433" cy="3291840"/>
          </a:xfrm>
          <a:prstGeom prst="rect">
            <a:avLst/>
          </a:prstGeom>
          <a:solidFill>
            <a:srgbClr val="FF540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" name="Copyright and Pg Num"/>
          <p:cNvSpPr txBox="1"/>
          <p:nvPr userDrawn="1"/>
        </p:nvSpPr>
        <p:spPr>
          <a:xfrm>
            <a:off x="457201" y="6439286"/>
            <a:ext cx="7181849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fld id="{1CE9EA8B-DBE7-492B-893F-AD13AC039ED7}" type="slidenum">
              <a:rPr lang="en-US" sz="700" smtClean="0">
                <a:solidFill>
                  <a:srgbClr val="979D9D"/>
                </a:solidFill>
              </a:rPr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t>‹#›</a:t>
            </a:fld>
            <a:r>
              <a:rPr lang="en-US" sz="700" dirty="0">
                <a:solidFill>
                  <a:srgbClr val="979D9D"/>
                </a:solidFill>
              </a:rPr>
              <a:t>	© 2019 Brighton &amp; Hove City Council, Inc.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20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8365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72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18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Iss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65760" indent="-365760">
              <a:buFont typeface="+mj-lt"/>
              <a:buAutoNum type="arabicPeriod"/>
              <a:defRPr/>
            </a:lvl1pPr>
            <a:lvl2pPr marL="731520">
              <a:defRPr/>
            </a:lvl2pPr>
            <a:lvl3pPr marL="1005840">
              <a:defRPr/>
            </a:lvl3pPr>
            <a:lvl4pPr marL="1325880">
              <a:defRPr/>
            </a:lvl4pPr>
            <a:lvl5pPr marL="155448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29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Issues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65760" indent="-365760">
              <a:buClr>
                <a:schemeClr val="accent2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lvl1pPr>
            <a:lvl2pPr marL="731520"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marL="1005840"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marL="1325880"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marL="1554480"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graph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527175"/>
            <a:ext cx="5499100" cy="4460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26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527175"/>
            <a:ext cx="5499100" cy="4460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34113" y="1527175"/>
            <a:ext cx="5499100" cy="4460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85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A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2193290"/>
            <a:ext cx="5499100" cy="3794760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2pPr>
            <a:lvl3pPr marL="548640" indent="-274320">
              <a:buFont typeface="Arial" panose="020B0604020202020204" pitchFamily="34" charset="0"/>
              <a:buChar char="–"/>
              <a:defRPr sz="2400"/>
            </a:lvl3pPr>
            <a:lvl4pPr marL="822960" indent="-228600">
              <a:buFont typeface="Wingdings" panose="05000000000000000000" pitchFamily="2" charset="2"/>
              <a:buChar char="§"/>
              <a:defRPr sz="2400"/>
            </a:lvl4pPr>
            <a:lvl5pPr marL="1143000" indent="-274320">
              <a:buFont typeface="Arial" panose="020B0604020202020204" pitchFamily="34" charset="0"/>
              <a:buChar char="–"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 bwMode="ltGray">
          <a:xfrm>
            <a:off x="457200" y="976313"/>
            <a:ext cx="11276013" cy="1047750"/>
          </a:xfrm>
          <a:solidFill>
            <a:schemeClr val="tx2"/>
          </a:solidFill>
        </p:spPr>
        <p:txBody>
          <a:bodyPr lIns="0" rIns="91440" anchor="ctr" anchorCtr="0"/>
          <a:lstStyle>
            <a:lvl1pPr marL="146304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234113" y="2193290"/>
            <a:ext cx="5499100" cy="3794760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2pPr>
            <a:lvl3pPr marL="548640" indent="-274320">
              <a:buFont typeface="Arial" panose="020B0604020202020204" pitchFamily="34" charset="0"/>
              <a:buChar char="–"/>
              <a:defRPr sz="2400"/>
            </a:lvl3pPr>
            <a:lvl4pPr marL="822960" indent="-228600">
              <a:buFont typeface="Wingdings" panose="05000000000000000000" pitchFamily="2" charset="2"/>
              <a:buChar char="§"/>
              <a:defRPr sz="2400"/>
            </a:lvl4pPr>
            <a:lvl5pPr marL="1143000" indent="-274320">
              <a:buFont typeface="Arial" panose="020B0604020202020204" pitchFamily="34" charset="0"/>
              <a:buChar char="–"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52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mmend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27175"/>
            <a:ext cx="11276013" cy="4460873"/>
          </a:xfrm>
        </p:spPr>
        <p:txBody>
          <a:bodyPr/>
          <a:lstStyle>
            <a:lvl1pPr marL="365760" indent="-365760">
              <a:buClr>
                <a:srgbClr val="C00000"/>
              </a:buClr>
              <a:buFont typeface="Wingdings" panose="05000000000000000000" pitchFamily="2" charset="2"/>
              <a:buChar char="ü"/>
              <a:defRPr/>
            </a:lvl1pPr>
            <a:lvl2pPr marL="731520" indent="-274320">
              <a:buClr>
                <a:srgbClr val="C00000"/>
              </a:buClr>
              <a:defRPr/>
            </a:lvl2pPr>
            <a:lvl3pPr marL="1005840">
              <a:buClr>
                <a:srgbClr val="C00000"/>
              </a:buClr>
              <a:defRPr/>
            </a:lvl3pPr>
            <a:lvl4pPr marL="1325880" indent="-274320">
              <a:buClr>
                <a:srgbClr val="C00000"/>
              </a:buClr>
              <a:defRPr/>
            </a:lvl4pPr>
            <a:lvl5pPr marL="1600200"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23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1527175"/>
            <a:ext cx="11276012" cy="4460875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 marL="54864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2pPr>
            <a:lvl3pPr marL="868680" indent="-228600">
              <a:buFont typeface="Arial" panose="020B0604020202020204" pitchFamily="34" charset="0"/>
              <a:buChar char="–"/>
              <a:defRPr sz="2400"/>
            </a:lvl3pPr>
            <a:lvl4pPr marL="1143000" indent="-228600">
              <a:buFont typeface="Wingdings" panose="05000000000000000000" pitchFamily="2" charset="2"/>
              <a:buChar char="§"/>
              <a:defRPr sz="2400"/>
            </a:lvl4pPr>
            <a:lvl5pPr marL="1463040" indent="-228600">
              <a:buFont typeface="Arial" panose="020B0604020202020204" pitchFamily="34" charset="0"/>
              <a:buChar char="–"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78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mmended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27175"/>
            <a:ext cx="11276013" cy="4460873"/>
          </a:xfrm>
        </p:spPr>
        <p:txBody>
          <a:bodyPr/>
          <a:lstStyle>
            <a:lvl1pPr marL="365760" indent="-365760">
              <a:buClr>
                <a:srgbClr val="002856"/>
              </a:buClr>
              <a:buFont typeface="Wingdings 3" panose="05040102010807070707" pitchFamily="18" charset="2"/>
              <a:buChar char="u"/>
              <a:defRPr/>
            </a:lvl1pPr>
            <a:lvl2pPr marL="731520">
              <a:buClrTx/>
              <a:defRPr/>
            </a:lvl2pPr>
            <a:lvl3pPr marL="1005840">
              <a:buClrTx/>
              <a:defRPr/>
            </a:lvl3pPr>
            <a:lvl4pPr marL="1325880">
              <a:buClrTx/>
              <a:defRPr/>
            </a:lvl4pPr>
            <a:lvl5pPr marL="1600200">
              <a:buClrTx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18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ecommended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9020175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27175"/>
            <a:ext cx="11276013" cy="4460873"/>
          </a:xfrm>
        </p:spPr>
        <p:txBody>
          <a:bodyPr/>
          <a:lstStyle>
            <a:lvl1pPr marL="365760" indent="-365760">
              <a:buClr>
                <a:srgbClr val="002856"/>
              </a:buClr>
              <a:buFont typeface="Wingdings 3" panose="05040102010807070707" pitchFamily="18" charset="2"/>
              <a:buChar char="u"/>
              <a:defRPr/>
            </a:lvl1pPr>
            <a:lvl2pPr marL="731520">
              <a:buClrTx/>
              <a:defRPr/>
            </a:lvl2pPr>
            <a:lvl3pPr marL="1005840">
              <a:buClrTx/>
              <a:defRPr/>
            </a:lvl3pPr>
            <a:lvl4pPr marL="1325880">
              <a:buClrTx/>
              <a:defRPr/>
            </a:lvl4pPr>
            <a:lvl5pPr marL="1600200">
              <a:buClrTx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486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on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27175"/>
            <a:ext cx="11276013" cy="325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4778375"/>
            <a:ext cx="11276013" cy="1209675"/>
          </a:xfrm>
          <a:solidFill>
            <a:srgbClr val="F4F4F4"/>
          </a:solidFill>
        </p:spPr>
        <p:txBody>
          <a:bodyPr lIns="137160" tIns="91440" rIns="91440" bIns="9144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7024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424193" y="1527175"/>
            <a:ext cx="3336925" cy="446087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391186" y="1527175"/>
            <a:ext cx="3336925" cy="446087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27175"/>
            <a:ext cx="3336925" cy="446087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11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424192" y="1527175"/>
            <a:ext cx="3336925" cy="4460875"/>
          </a:xfrm>
          <a:solidFill>
            <a:srgbClr val="F4F4F4"/>
          </a:solidFill>
        </p:spPr>
        <p:txBody>
          <a:bodyPr lIns="182880" tIns="182880" rIns="91440" bIns="182880"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91523" y="1527175"/>
            <a:ext cx="3336925" cy="4460875"/>
          </a:xfrm>
          <a:solidFill>
            <a:srgbClr val="F4F4F4"/>
          </a:solidFill>
        </p:spPr>
        <p:txBody>
          <a:bodyPr lIns="182880" tIns="182880" rIns="91440" bIns="182880"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7200" y="1527175"/>
            <a:ext cx="3336925" cy="4460875"/>
          </a:xfrm>
          <a:solidFill>
            <a:srgbClr val="F4F4F4"/>
          </a:solidFill>
        </p:spPr>
        <p:txBody>
          <a:bodyPr lIns="182880" tIns="182880" rIns="91440" bIns="182880"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1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301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73EB3B-0AE2-7A48-BF35-D1CF1DB27874}"/>
              </a:ext>
            </a:extLst>
          </p:cNvPr>
          <p:cNvSpPr/>
          <p:nvPr/>
        </p:nvSpPr>
        <p:spPr bwMode="ltGray">
          <a:xfrm>
            <a:off x="7140899" y="1354039"/>
            <a:ext cx="5051100" cy="328692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73370145-84B9-6A4C-AABF-9DA2C241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247" y="1527176"/>
            <a:ext cx="4906765" cy="2937249"/>
          </a:xfrm>
        </p:spPr>
        <p:txBody>
          <a:bodyPr vert="horz" lIns="0" tIns="0" rIns="0" bIns="0" rtlCol="0" anchor="ctr">
            <a:noAutofit/>
          </a:bodyPr>
          <a:lstStyle>
            <a:lvl1pPr>
              <a:lnSpc>
                <a:spcPct val="100000"/>
              </a:lnSpc>
              <a:defRPr lang="en-US" sz="3200" b="1">
                <a:solidFill>
                  <a:schemeClr val="accent1"/>
                </a:solidFill>
                <a:latin typeface="+mj-lt"/>
                <a:ea typeface="+mn-ea"/>
                <a:cs typeface="Arial Black" panose="020B0604020202020204" pitchFamily="34" charset="0"/>
              </a:defRPr>
            </a:lvl1pPr>
          </a:lstStyle>
          <a:p>
            <a:pPr lvl="0"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73678-BC25-BB4A-A678-83DD136C7174}"/>
              </a:ext>
            </a:extLst>
          </p:cNvPr>
          <p:cNvSpPr/>
          <p:nvPr/>
        </p:nvSpPr>
        <p:spPr bwMode="ltGray">
          <a:xfrm>
            <a:off x="-2" y="1354039"/>
            <a:ext cx="1753954" cy="328692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10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1_Tange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367EBE-ACE4-6A4A-8194-81828A72B691}"/>
              </a:ext>
            </a:extLst>
          </p:cNvPr>
          <p:cNvSpPr/>
          <p:nvPr/>
        </p:nvSpPr>
        <p:spPr bwMode="ltGray">
          <a:xfrm>
            <a:off x="7140899" y="1354039"/>
            <a:ext cx="5051100" cy="3286926"/>
          </a:xfrm>
          <a:prstGeom prst="rect">
            <a:avLst/>
          </a:prstGeom>
          <a:solidFill>
            <a:srgbClr val="FF540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3B9AE8-D471-4240-AAF9-7F4A822FF5B3}"/>
              </a:ext>
            </a:extLst>
          </p:cNvPr>
          <p:cNvSpPr/>
          <p:nvPr/>
        </p:nvSpPr>
        <p:spPr bwMode="ltGray">
          <a:xfrm>
            <a:off x="-2" y="1354039"/>
            <a:ext cx="1753954" cy="3286926"/>
          </a:xfrm>
          <a:prstGeom prst="rect">
            <a:avLst/>
          </a:prstGeom>
          <a:solidFill>
            <a:srgbClr val="FF540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A38D267-B215-E146-94C8-2EA867ED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247" y="1527176"/>
            <a:ext cx="4906765" cy="2937249"/>
          </a:xfrm>
        </p:spPr>
        <p:txBody>
          <a:bodyPr vert="horz" lIns="0" tIns="0" rIns="0" bIns="0" rtlCol="0" anchor="ctr">
            <a:noAutofit/>
          </a:bodyPr>
          <a:lstStyle>
            <a:lvl1pPr>
              <a:lnSpc>
                <a:spcPct val="100000"/>
              </a:lnSpc>
              <a:defRPr lang="en-US" sz="3200" b="1">
                <a:solidFill>
                  <a:schemeClr val="accent1"/>
                </a:solidFill>
                <a:latin typeface="+mj-lt"/>
                <a:ea typeface="+mn-ea"/>
                <a:cs typeface="Arial Black" panose="020B0604020202020204" pitchFamily="34" charset="0"/>
              </a:defRPr>
            </a:lvl1pPr>
          </a:lstStyle>
          <a:p>
            <a:pPr lvl="0"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620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167116" y="920688"/>
            <a:ext cx="7692404" cy="4640295"/>
          </a:xfrm>
        </p:spPr>
        <p:txBody>
          <a:bodyPr anchor="ctr" anchorCtr="0"/>
          <a:lstStyle>
            <a:lvl1pPr marL="228600" indent="-228600">
              <a:lnSpc>
                <a:spcPct val="100000"/>
              </a:lnSpc>
              <a:defRPr/>
            </a:lvl1pPr>
          </a:lstStyle>
          <a:p>
            <a:r>
              <a:rPr lang="en-US" dirty="0"/>
              <a:t>“Quote placeholder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ctet</a:t>
            </a:r>
            <a:r>
              <a:rPr lang="en-US" dirty="0"/>
              <a:t> 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san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pendisse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per semper </a:t>
            </a:r>
            <a:r>
              <a:rPr lang="en-US" dirty="0" err="1"/>
              <a:t>commodo</a:t>
            </a:r>
            <a:r>
              <a:rPr lang="en-US" dirty="0"/>
              <a:t>.”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ltGray">
          <a:xfrm>
            <a:off x="474077" y="920687"/>
            <a:ext cx="246952" cy="506577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 bwMode="ltGray">
          <a:xfrm>
            <a:off x="9300884" y="920687"/>
            <a:ext cx="246952" cy="506577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6CBD6E-4EFD-3A43-940F-8E12AD060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7117" y="5583239"/>
            <a:ext cx="7692402" cy="4032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400" dirty="0"/>
              <a:t>Quote attribution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858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1_Tange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167116" y="920688"/>
            <a:ext cx="7590804" cy="4640295"/>
          </a:xfrm>
        </p:spPr>
        <p:txBody>
          <a:bodyPr anchor="ctr" anchorCtr="0"/>
          <a:lstStyle>
            <a:lvl1pPr marL="228600" indent="-228600">
              <a:lnSpc>
                <a:spcPct val="100000"/>
              </a:lnSpc>
              <a:defRPr/>
            </a:lvl1pPr>
          </a:lstStyle>
          <a:p>
            <a:r>
              <a:rPr lang="en-US" dirty="0"/>
              <a:t>“Quote placeholder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ctet</a:t>
            </a:r>
            <a:r>
              <a:rPr lang="en-US" dirty="0"/>
              <a:t> 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san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pendisse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per semper </a:t>
            </a:r>
            <a:r>
              <a:rPr lang="en-US" dirty="0" err="1"/>
              <a:t>commodo</a:t>
            </a:r>
            <a:r>
              <a:rPr lang="en-US" dirty="0"/>
              <a:t>.”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474077" y="920687"/>
            <a:ext cx="246952" cy="5065776"/>
          </a:xfrm>
          <a:prstGeom prst="rect">
            <a:avLst/>
          </a:prstGeom>
          <a:solidFill>
            <a:srgbClr val="FF540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 bwMode="auto">
          <a:xfrm>
            <a:off x="9290724" y="920687"/>
            <a:ext cx="246952" cy="5065776"/>
          </a:xfrm>
          <a:prstGeom prst="rect">
            <a:avLst/>
          </a:prstGeom>
          <a:solidFill>
            <a:srgbClr val="FF540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6CBD6E-4EFD-3A43-940F-8E12AD060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7117" y="5583239"/>
            <a:ext cx="7590802" cy="4032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400" dirty="0"/>
              <a:t>Quote attribution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92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F6528-EE68-E547-B691-7520BAE19A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912" y="1343025"/>
            <a:ext cx="4689182" cy="42989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8A909D5-54FC-434E-A562-A62EE938E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92084" y="5469731"/>
            <a:ext cx="4962768" cy="34448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400" dirty="0"/>
              <a:t>Quote attribution placeholder</a:t>
            </a:r>
            <a:endParaRPr lang="en-US" dirty="0"/>
          </a:p>
        </p:txBody>
      </p:sp>
      <p:sp>
        <p:nvSpPr>
          <p:cNvPr id="13" name="Title 2"/>
          <p:cNvSpPr>
            <a:spLocks noGrp="1"/>
          </p:cNvSpPr>
          <p:nvPr>
            <p:ph type="title" hasCustomPrompt="1"/>
          </p:nvPr>
        </p:nvSpPr>
        <p:spPr>
          <a:xfrm>
            <a:off x="1092085" y="923926"/>
            <a:ext cx="4962768" cy="4545804"/>
          </a:xfrm>
        </p:spPr>
        <p:txBody>
          <a:bodyPr anchor="ctr" anchorCtr="0"/>
          <a:lstStyle>
            <a:lvl1pPr marL="228600" indent="-228600">
              <a:lnSpc>
                <a:spcPct val="100000"/>
              </a:lnSpc>
              <a:defRPr/>
            </a:lvl1pPr>
          </a:lstStyle>
          <a:p>
            <a:r>
              <a:rPr lang="en-US" dirty="0"/>
              <a:t>“Quote placeholder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ctet</a:t>
            </a:r>
            <a:r>
              <a:rPr lang="en-US" dirty="0"/>
              <a:t> 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san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pendisse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per semper </a:t>
            </a:r>
            <a:r>
              <a:rPr lang="en-US" dirty="0" err="1"/>
              <a:t>commodo</a:t>
            </a:r>
            <a:r>
              <a:rPr lang="en-US" dirty="0"/>
              <a:t>.”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ltGray">
          <a:xfrm>
            <a:off x="6426219" y="920687"/>
            <a:ext cx="246952" cy="506577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ltGray">
          <a:xfrm>
            <a:off x="473765" y="920687"/>
            <a:ext cx="246952" cy="506577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99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1_Tangerin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F6528-EE68-E547-B691-7520BAE19A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912" y="1343025"/>
            <a:ext cx="4689182" cy="42989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8A909D5-54FC-434E-A562-A62EE938E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92084" y="5469731"/>
            <a:ext cx="4962768" cy="34448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400" dirty="0"/>
              <a:t>Quote attribution placeholder</a:t>
            </a:r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6426219" y="920687"/>
            <a:ext cx="246952" cy="5065776"/>
          </a:xfrm>
          <a:prstGeom prst="rect">
            <a:avLst/>
          </a:prstGeom>
          <a:solidFill>
            <a:srgbClr val="FF540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>
            <a:off x="473765" y="920687"/>
            <a:ext cx="246952" cy="5065776"/>
          </a:xfrm>
          <a:prstGeom prst="rect">
            <a:avLst/>
          </a:prstGeom>
          <a:solidFill>
            <a:srgbClr val="FF540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1092085" y="923926"/>
            <a:ext cx="4962768" cy="4545804"/>
          </a:xfrm>
        </p:spPr>
        <p:txBody>
          <a:bodyPr anchor="ctr" anchorCtr="0"/>
          <a:lstStyle>
            <a:lvl1pPr marL="228600" indent="-228600">
              <a:lnSpc>
                <a:spcPct val="100000"/>
              </a:lnSpc>
              <a:defRPr/>
            </a:lvl1pPr>
          </a:lstStyle>
          <a:p>
            <a:r>
              <a:rPr lang="en-US" dirty="0"/>
              <a:t>“Quote placeholder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ctet</a:t>
            </a:r>
            <a:r>
              <a:rPr lang="en-US" dirty="0"/>
              <a:t> 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san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pendisse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per semper </a:t>
            </a:r>
            <a:r>
              <a:rPr lang="en-US" dirty="0" err="1"/>
              <a:t>commodo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20956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graph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27174"/>
            <a:ext cx="5499100" cy="44608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0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27174"/>
            <a:ext cx="5499100" cy="44608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4113" y="1527174"/>
            <a:ext cx="5499100" cy="44608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2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424193" y="1527175"/>
            <a:ext cx="3336925" cy="446087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391186" y="1527175"/>
            <a:ext cx="3336925" cy="446087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27175"/>
            <a:ext cx="3336925" cy="446087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4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424192" y="1527175"/>
            <a:ext cx="3336925" cy="4460875"/>
          </a:xfrm>
          <a:solidFill>
            <a:srgbClr val="F4F4F4"/>
          </a:solidFill>
        </p:spPr>
        <p:txBody>
          <a:bodyPr lIns="182880" tIns="182880" rIns="91440" bIns="182880"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91523" y="1527175"/>
            <a:ext cx="3336925" cy="4460875"/>
          </a:xfrm>
          <a:solidFill>
            <a:srgbClr val="F4F4F4"/>
          </a:solidFill>
        </p:spPr>
        <p:txBody>
          <a:bodyPr lIns="182880" tIns="182880" rIns="91440" bIns="182880"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7200" y="1527175"/>
            <a:ext cx="3336925" cy="4460875"/>
          </a:xfrm>
          <a:solidFill>
            <a:srgbClr val="F4F4F4"/>
          </a:solidFill>
        </p:spPr>
        <p:txBody>
          <a:bodyPr lIns="182880" tIns="182880" rIns="91440" bIns="182880"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7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57200" y="1527175"/>
            <a:ext cx="2563495" cy="4460875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375342" y="1527175"/>
            <a:ext cx="2563495" cy="4460875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254752" y="1527175"/>
            <a:ext cx="2563495" cy="4460875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169718" y="1527175"/>
            <a:ext cx="2563495" cy="4460875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502920" indent="-228600">
              <a:buFont typeface="Arial" panose="020B0604020202020204" pitchFamily="34" charset="0"/>
              <a:buChar char="–"/>
              <a:defRPr sz="2000"/>
            </a:lvl3pPr>
            <a:lvl4pPr marL="731520" indent="-228600">
              <a:buFont typeface="Wingdings" panose="05000000000000000000" pitchFamily="2" charset="2"/>
              <a:buChar char="§"/>
              <a:defRPr sz="2000"/>
            </a:lvl4pPr>
            <a:lvl5pPr marL="1005840" indent="-228600"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11276013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7175"/>
            <a:ext cx="11276013" cy="44608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Original Legal Copy" hidden="1"/>
          <p:cNvSpPr txBox="1"/>
          <p:nvPr/>
        </p:nvSpPr>
        <p:spPr>
          <a:xfrm>
            <a:off x="457201" y="6335373"/>
            <a:ext cx="7869114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l">
              <a:tabLst>
                <a:tab pos="228600" algn="l"/>
              </a:tabLst>
            </a:pPr>
            <a:fld id="{1CE9EA8B-DBE7-492B-893F-AD13AC039ED7}" type="slidenum">
              <a:rPr lang="en-US" sz="700" smtClean="0">
                <a:solidFill>
                  <a:srgbClr val="6E7878"/>
                </a:solidFill>
              </a:rPr>
              <a:pPr marL="228600" indent="-228600" algn="l">
                <a:tabLst>
                  <a:tab pos="228600" algn="l"/>
                </a:tabLst>
              </a:pPr>
              <a:t>‹#›</a:t>
            </a:fld>
            <a:r>
              <a:rPr lang="en-US" sz="700" dirty="0">
                <a:solidFill>
                  <a:srgbClr val="6E7878"/>
                </a:solidFill>
              </a:rPr>
              <a:t>	© 2018 Gartner, Inc. and/or its affiliates. All rights reserved. Gartner is a registered trademark of Gartner, Inc. and its affiliates. Version 8.2  Last updated 29 June 2018</a:t>
            </a:r>
          </a:p>
          <a:p>
            <a:pPr algn="l">
              <a:tabLst>
                <a:tab pos="228600" algn="l"/>
              </a:tabLst>
            </a:pPr>
            <a:r>
              <a:rPr lang="en-US" sz="700" dirty="0">
                <a:solidFill>
                  <a:srgbClr val="6E7878"/>
                </a:solidFill>
              </a:rPr>
              <a:t>	</a:t>
            </a:r>
            <a:r>
              <a:rPr lang="en-US" sz="700" b="1" dirty="0">
                <a:solidFill>
                  <a:srgbClr val="6E7878"/>
                </a:solidFill>
              </a:rPr>
              <a:t>INTERNAL — FOR INTERNAL USE ONLY</a:t>
            </a:r>
          </a:p>
        </p:txBody>
      </p:sp>
      <p:sp>
        <p:nvSpPr>
          <p:cNvPr id="9" name="Copyright and Pg Num"/>
          <p:cNvSpPr txBox="1"/>
          <p:nvPr userDrawn="1"/>
        </p:nvSpPr>
        <p:spPr>
          <a:xfrm>
            <a:off x="457201" y="6439286"/>
            <a:ext cx="7181849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fld id="{1CE9EA8B-DBE7-492B-893F-AD13AC039ED7}" type="slidenum">
              <a:rPr lang="en-US" sz="700" smtClean="0">
                <a:solidFill>
                  <a:srgbClr val="979D9D"/>
                </a:solidFill>
              </a:rPr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t>‹#›</a:t>
            </a:fld>
            <a:r>
              <a:rPr lang="en-US" sz="700" dirty="0">
                <a:solidFill>
                  <a:srgbClr val="979D9D"/>
                </a:solidFill>
              </a:rPr>
              <a:t>	© 2019 Brighton &amp; Hove City Council, Inc. and/or its affiliates.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894631" y="6124853"/>
            <a:ext cx="1838582" cy="562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071876" y="6077285"/>
            <a:ext cx="73352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2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3" pos="288">
          <p15:clr>
            <a:srgbClr val="5ACBF0"/>
          </p15:clr>
        </p15:guide>
        <p15:guide id="4" orient="horz" pos="2160">
          <p15:clr>
            <a:srgbClr val="A4A3A4"/>
          </p15:clr>
        </p15:guide>
        <p15:guide id="5" orient="horz" pos="231">
          <p15:clr>
            <a:srgbClr val="5ACBF0"/>
          </p15:clr>
        </p15:guide>
        <p15:guide id="6" pos="7391">
          <p15:clr>
            <a:srgbClr val="5ACBF0"/>
          </p15:clr>
        </p15:guide>
        <p15:guide id="7" orient="horz" pos="3772">
          <p15:clr>
            <a:srgbClr val="FBAE40"/>
          </p15:clr>
        </p15:guide>
        <p15:guide id="9" orient="horz" pos="4110">
          <p15:clr>
            <a:srgbClr val="5ACBF0"/>
          </p15:clr>
        </p15:guide>
        <p15:guide id="10" orient="horz" pos="537">
          <p15:clr>
            <a:srgbClr val="FDE53C"/>
          </p15:clr>
        </p15:guide>
        <p15:guide id="11" orient="horz" pos="846">
          <p15:clr>
            <a:srgbClr val="FDE53C"/>
          </p15:clr>
        </p15:guide>
        <p15:guide id="12" orient="horz" pos="962">
          <p15:clr>
            <a:srgbClr val="5ACBF0"/>
          </p15:clr>
        </p15:guide>
        <p15:guide id="14" pos="3752">
          <p15:clr>
            <a:srgbClr val="5ACBF0"/>
          </p15:clr>
        </p15:guide>
        <p15:guide id="15" pos="3927">
          <p15:clr>
            <a:srgbClr val="5ACBF0"/>
          </p15:clr>
        </p15:guide>
        <p15:guide id="17" pos="2655">
          <p15:clr>
            <a:srgbClr val="A4A3A4"/>
          </p15:clr>
        </p15:guide>
        <p15:guide id="19" pos="5025">
          <p15:clr>
            <a:srgbClr val="A4A3A4"/>
          </p15:clr>
        </p15:guide>
        <p15:guide id="20" orient="horz" pos="4008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11276013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7175"/>
            <a:ext cx="11276013" cy="44608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pyright and Pg Num"/>
          <p:cNvSpPr txBox="1"/>
          <p:nvPr userDrawn="1"/>
        </p:nvSpPr>
        <p:spPr>
          <a:xfrm>
            <a:off x="457201" y="6439286"/>
            <a:ext cx="7181849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fld id="{1CE9EA8B-DBE7-492B-893F-AD13AC039ED7}" type="slidenum">
              <a:rPr lang="en-US" sz="700" smtClean="0">
                <a:solidFill>
                  <a:srgbClr val="979D9D"/>
                </a:solidFill>
              </a:rPr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t>‹#›</a:t>
            </a:fld>
            <a:r>
              <a:rPr lang="en-US" sz="700" dirty="0">
                <a:solidFill>
                  <a:srgbClr val="979D9D"/>
                </a:solidFill>
              </a:rPr>
              <a:t>	© 2019 Brighton &amp; Hove City Council, Inc. and/or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894631" y="6124853"/>
            <a:ext cx="1838582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071876" y="6077285"/>
            <a:ext cx="73352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8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200"/>
        </a:spcAft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3" pos="288">
          <p15:clr>
            <a:srgbClr val="5ACBF0"/>
          </p15:clr>
        </p15:guide>
        <p15:guide id="4" orient="horz" pos="2160">
          <p15:clr>
            <a:srgbClr val="A4A3A4"/>
          </p15:clr>
        </p15:guide>
        <p15:guide id="5" orient="horz" pos="231">
          <p15:clr>
            <a:srgbClr val="5ACBF0"/>
          </p15:clr>
        </p15:guide>
        <p15:guide id="6" pos="7391">
          <p15:clr>
            <a:srgbClr val="5ACBF0"/>
          </p15:clr>
        </p15:guide>
        <p15:guide id="7" orient="horz" pos="3772">
          <p15:clr>
            <a:srgbClr val="FBAE40"/>
          </p15:clr>
        </p15:guide>
        <p15:guide id="9" orient="horz" pos="4110">
          <p15:clr>
            <a:srgbClr val="5ACBF0"/>
          </p15:clr>
        </p15:guide>
        <p15:guide id="10" orient="horz" pos="537">
          <p15:clr>
            <a:srgbClr val="FDE53C"/>
          </p15:clr>
        </p15:guide>
        <p15:guide id="11" orient="horz" pos="846">
          <p15:clr>
            <a:srgbClr val="FDE53C"/>
          </p15:clr>
        </p15:guide>
        <p15:guide id="12" orient="horz" pos="962">
          <p15:clr>
            <a:srgbClr val="5ACBF0"/>
          </p15:clr>
        </p15:guide>
        <p15:guide id="14" pos="3752">
          <p15:clr>
            <a:srgbClr val="5ACBF0"/>
          </p15:clr>
        </p15:guide>
        <p15:guide id="15" pos="3927">
          <p15:clr>
            <a:srgbClr val="5ACBF0"/>
          </p15:clr>
        </p15:guide>
        <p15:guide id="16" pos="2655">
          <p15:clr>
            <a:srgbClr val="A4A3A4"/>
          </p15:clr>
        </p15:guide>
        <p15:guide id="17" pos="5024">
          <p15:clr>
            <a:srgbClr val="A4A3A4"/>
          </p15:clr>
        </p15:guide>
        <p15:guide id="20" orient="horz" pos="400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ive_Bayes_classifier" TargetMode="External"/><Relationship Id="rId2" Type="http://schemas.openxmlformats.org/officeDocument/2006/relationships/hyperlink" Target="https://en.wikipedia.org/wiki/C4.5_algorithm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microsoft.com/office/2014/relationships/chartEx" Target="../charts/chartEx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ka_(machine_learning)" TargetMode="External"/><Relationship Id="rId2" Type="http://schemas.openxmlformats.org/officeDocument/2006/relationships/hyperlink" Target="https://www.cs.waikato.ac.nz/ml/weka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60" y="179977"/>
            <a:ext cx="5029685" cy="2937249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 story classification</a:t>
            </a:r>
            <a:r>
              <a:rPr lang="en-GB" sz="4400" b="1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Python</a:t>
            </a:r>
            <a:r>
              <a:rPr lang="en-GB" sz="4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4400" b="1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Weka</a:t>
            </a:r>
            <a:endParaRPr lang="en-GB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510582" y="1957642"/>
            <a:ext cx="2628658" cy="45719"/>
          </a:xfrm>
        </p:spPr>
        <p:txBody>
          <a:bodyPr/>
          <a:lstStyle/>
          <a:p>
            <a:pPr marL="0" indent="0">
              <a:buNone/>
            </a:pPr>
            <a:endParaRPr lang="en-GB" baseline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54A5605-2EA0-4047-A82A-AB996C1D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937" y="2924809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upyter notebook">
            <a:extLst>
              <a:ext uri="{FF2B5EF4-FFF2-40B4-BE49-F238E27FC236}">
                <a16:creationId xmlns:a16="http://schemas.microsoft.com/office/drawing/2014/main" id="{0CAEE6BA-8CE7-42B5-BF2C-2DA84F43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659" y="2767681"/>
            <a:ext cx="1615579" cy="187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eka logo">
            <a:extLst>
              <a:ext uri="{FF2B5EF4-FFF2-40B4-BE49-F238E27FC236}">
                <a16:creationId xmlns:a16="http://schemas.microsoft.com/office/drawing/2014/main" id="{D07ACEBB-65DB-4DF6-9560-9EAA7CB5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67" y="4796437"/>
            <a:ext cx="3750653" cy="188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A20F1F-FF9F-4C36-B328-E15B169F7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667" y="173343"/>
            <a:ext cx="5836973" cy="54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4E18-8F0D-4CA3-8B43-9A970367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9A75-3EEB-4E13-BDC6-EDB63315AD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Remove all the formatting</a:t>
            </a:r>
          </a:p>
          <a:p>
            <a:r>
              <a:rPr lang="en-GB" dirty="0"/>
              <a:t>End up with a simple string</a:t>
            </a:r>
          </a:p>
          <a:p>
            <a:r>
              <a:rPr lang="en-GB" dirty="0"/>
              <a:t>This is done in Python with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r>
              <a:rPr lang="en-GB" dirty="0"/>
              <a:t>Then it’s ready for processing in Weka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4C49A-59D0-413A-9195-106A9285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7323"/>
            <a:ext cx="161163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7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B605-D33C-4B64-8025-046D5BD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Data</a:t>
            </a:r>
            <a:r>
              <a:rPr lang="en-GB" baseline="0" dirty="0"/>
              <a:t> preparation – </a:t>
            </a:r>
            <a:r>
              <a:rPr lang="en-GB" baseline="0" dirty="0" err="1"/>
              <a:t>arff</a:t>
            </a:r>
            <a:r>
              <a:rPr lang="en-GB" baseline="0" dirty="0"/>
              <a:t> format for</a:t>
            </a:r>
            <a:r>
              <a:rPr lang="en-GB" dirty="0"/>
              <a:t> 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2D74-2560-48E8-8EE2-AE9C0FF6E7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27175"/>
            <a:ext cx="4094480" cy="4460873"/>
          </a:xfrm>
        </p:spPr>
        <p:txBody>
          <a:bodyPr/>
          <a:lstStyle/>
          <a:p>
            <a:r>
              <a:rPr lang="en-GB" dirty="0"/>
              <a:t>Get the data into the right format for Weka (</a:t>
            </a:r>
            <a:r>
              <a:rPr lang="en-GB" dirty="0" err="1"/>
              <a:t>arff</a:t>
            </a:r>
            <a:r>
              <a:rPr lang="en-GB" dirty="0"/>
              <a:t>)</a:t>
            </a:r>
          </a:p>
          <a:p>
            <a:r>
              <a:rPr lang="en-GB" baseline="0" dirty="0"/>
              <a:t>It’s two columns</a:t>
            </a:r>
          </a:p>
          <a:p>
            <a:pPr lvl="1"/>
            <a:r>
              <a:rPr lang="en-GB" dirty="0"/>
              <a:t>Body</a:t>
            </a:r>
          </a:p>
          <a:p>
            <a:pPr lvl="1"/>
            <a:r>
              <a:rPr lang="en-GB" baseline="0" dirty="0"/>
              <a:t>Category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(My script that does this isn’t working on Windows </a:t>
            </a:r>
            <a:r>
              <a:rPr lang="en-GB" dirty="0">
                <a:sym typeface="Wingdings" panose="05000000000000000000" pitchFamily="2" charset="2"/>
              </a:rPr>
              <a:t>)</a:t>
            </a:r>
            <a:endParaRPr lang="en-GB" baseline="0" dirty="0"/>
          </a:p>
          <a:p>
            <a:pPr lvl="1"/>
            <a:endParaRPr lang="en-GB" baseline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3729C-05B2-4601-9242-24E3BEC0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23" y="1035144"/>
            <a:ext cx="7443377" cy="56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3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3C07-BAE4-4B44-B59B-F808DA08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Weka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4CF1-D6C7-494B-A8C0-D41CA1D7A9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Use the “Text</a:t>
            </a:r>
            <a:r>
              <a:rPr lang="en-GB" baseline="0" dirty="0"/>
              <a:t> to word vector” filter to turn</a:t>
            </a:r>
            <a:r>
              <a:rPr lang="en-GB" dirty="0"/>
              <a:t> the body text into a list of words</a:t>
            </a:r>
            <a:endParaRPr lang="en-GB" baseline="0" dirty="0"/>
          </a:p>
          <a:p>
            <a:pPr lvl="0"/>
            <a:r>
              <a:rPr lang="en-GB" dirty="0"/>
              <a:t>Options</a:t>
            </a:r>
          </a:p>
          <a:p>
            <a:pPr lvl="2"/>
            <a:r>
              <a:rPr lang="en-GB" dirty="0"/>
              <a:t>Stop words – none or ‘rainbow’</a:t>
            </a:r>
          </a:p>
          <a:p>
            <a:pPr lvl="2"/>
            <a:r>
              <a:rPr lang="en-GB" dirty="0"/>
              <a:t>Words to keep per</a:t>
            </a:r>
            <a:r>
              <a:rPr lang="en-GB" baseline="0" dirty="0"/>
              <a:t> class – 20, 50, 100, 200, 500, 1000</a:t>
            </a:r>
          </a:p>
          <a:p>
            <a:pPr lvl="2"/>
            <a:r>
              <a:rPr lang="en-GB" baseline="0" dirty="0"/>
              <a:t>Word count – incidence or frequency</a:t>
            </a:r>
            <a:endParaRPr lang="en-GB" dirty="0"/>
          </a:p>
          <a:p>
            <a:pPr lvl="0"/>
            <a:r>
              <a:rPr lang="en-GB" dirty="0"/>
              <a:t>How</a:t>
            </a:r>
            <a:r>
              <a:rPr lang="en-GB" baseline="0" dirty="0"/>
              <a:t> do the options affect classification?</a:t>
            </a:r>
          </a:p>
          <a:p>
            <a:pPr lvl="1"/>
            <a:r>
              <a:rPr lang="en-GB" dirty="0"/>
              <a:t>Stop words help</a:t>
            </a:r>
          </a:p>
          <a:p>
            <a:pPr lvl="1"/>
            <a:r>
              <a:rPr lang="en-GB" dirty="0"/>
              <a:t>Word presence (0/1) is better than word frequency</a:t>
            </a:r>
          </a:p>
        </p:txBody>
      </p:sp>
    </p:spTree>
    <p:extLst>
      <p:ext uri="{BB962C8B-B14F-4D97-AF65-F5344CB8AC3E}">
        <p14:creationId xmlns:p14="http://schemas.microsoft.com/office/powerpoint/2010/main" val="270163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FBDF-F14D-4972-B0BA-C82216B6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23A1-4B28-490F-BE60-B14A245917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  <a:p>
            <a:pPr lvl="1"/>
            <a:r>
              <a:rPr lang="en-GB" dirty="0" err="1"/>
              <a:t>ZeroR</a:t>
            </a:r>
            <a:r>
              <a:rPr lang="en-GB" dirty="0"/>
              <a:t> (classify everything as the most popular class - baseline)</a:t>
            </a:r>
          </a:p>
          <a:p>
            <a:pPr lvl="1"/>
            <a:r>
              <a:rPr lang="en-GB" dirty="0" err="1"/>
              <a:t>OneR</a:t>
            </a:r>
            <a:r>
              <a:rPr lang="en-GB" dirty="0"/>
              <a:t> (just use one attribute – not too good for 10 classes!)</a:t>
            </a:r>
          </a:p>
          <a:p>
            <a:pPr lvl="1"/>
            <a:r>
              <a:rPr lang="en-GB" dirty="0"/>
              <a:t>J48 Tree (see </a:t>
            </a:r>
            <a:r>
              <a:rPr lang="en-GB" dirty="0">
                <a:hlinkClick r:id="rId2"/>
              </a:rPr>
              <a:t>https://en.wikipedia.org/wiki/C4.5_algorithm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Naïve Bayes (</a:t>
            </a:r>
            <a:r>
              <a:rPr lang="en-GB" dirty="0">
                <a:hlinkClick r:id="rId3"/>
              </a:rPr>
              <a:t>https://en.wikipedia.org/wiki/Naive_Bayes_classifier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This is a popular text classifier</a:t>
            </a:r>
          </a:p>
          <a:p>
            <a:pPr lvl="2"/>
            <a:r>
              <a:rPr lang="en-GB" dirty="0"/>
              <a:t>It uses attribute probabilities and assumes the attributes are independent</a:t>
            </a:r>
          </a:p>
          <a:p>
            <a:pPr lvl="2"/>
            <a:r>
              <a:rPr lang="en-GB" dirty="0"/>
              <a:t>In our model, the attributes are the words in the article</a:t>
            </a:r>
          </a:p>
        </p:txBody>
      </p:sp>
    </p:spTree>
    <p:extLst>
      <p:ext uri="{BB962C8B-B14F-4D97-AF65-F5344CB8AC3E}">
        <p14:creationId xmlns:p14="http://schemas.microsoft.com/office/powerpoint/2010/main" val="368031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01C0-8DBB-416F-890A-5B3C83EE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and testing</a:t>
            </a:r>
            <a:r>
              <a:rPr lang="en-GB" baseline="0" dirty="0"/>
              <a:t> the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9CD9-6F4C-4B53-A6B9-54008DFB03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baseline="0" dirty="0"/>
              <a:t> don’t have separate training and test sets so I am using 10-fold cross validation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0FF83-1D40-460F-9A69-1D35D64D9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4"/>
          <a:stretch/>
        </p:blipFill>
        <p:spPr>
          <a:xfrm>
            <a:off x="208569" y="2067338"/>
            <a:ext cx="9590269" cy="46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5C04-AAC2-41DB-923B-3AF9518A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</a:t>
            </a:r>
            <a:r>
              <a:rPr lang="en-GB" baseline="0" dirty="0"/>
              <a:t> vector options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52BB-B805-42FC-A754-ED9248A148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Number of words to keep (per category)</a:t>
            </a:r>
          </a:p>
          <a:p>
            <a:r>
              <a:rPr lang="en-GB" dirty="0" err="1"/>
              <a:t>Stopwords</a:t>
            </a:r>
            <a:r>
              <a:rPr lang="en-GB" dirty="0"/>
              <a:t> (exclude common words, a, the, it, an, etc)</a:t>
            </a:r>
          </a:p>
          <a:p>
            <a:r>
              <a:rPr lang="en-GB" dirty="0"/>
              <a:t>Stemming (chopping similar words, chopped, chop)</a:t>
            </a:r>
          </a:p>
          <a:p>
            <a:r>
              <a:rPr lang="en-GB" dirty="0"/>
              <a:t>Word presence or frequency</a:t>
            </a:r>
          </a:p>
          <a:p>
            <a:r>
              <a:rPr lang="en-GB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252557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DECA-5FC7-4E0B-B837-660D3635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</a:t>
            </a:r>
            <a:r>
              <a:rPr lang="en-GB" baseline="0" dirty="0"/>
              <a:t> different ways of preparing the data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AF188A-699E-437C-BBB4-7D1ADF0B029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17522189"/>
              </p:ext>
            </p:extLst>
          </p:nvPr>
        </p:nvGraphicFramePr>
        <p:xfrm>
          <a:off x="934721" y="1442715"/>
          <a:ext cx="9834880" cy="4135124"/>
        </p:xfrm>
        <a:graphic>
          <a:graphicData uri="http://schemas.openxmlformats.org/drawingml/2006/table">
            <a:tbl>
              <a:tblPr/>
              <a:tblGrid>
                <a:gridCol w="2198194">
                  <a:extLst>
                    <a:ext uri="{9D8B030D-6E8A-4147-A177-3AD203B41FA5}">
                      <a16:colId xmlns:a16="http://schemas.microsoft.com/office/drawing/2014/main" val="1261734702"/>
                    </a:ext>
                  </a:extLst>
                </a:gridCol>
                <a:gridCol w="727885">
                  <a:extLst>
                    <a:ext uri="{9D8B030D-6E8A-4147-A177-3AD203B41FA5}">
                      <a16:colId xmlns:a16="http://schemas.microsoft.com/office/drawing/2014/main" val="1673593828"/>
                    </a:ext>
                  </a:extLst>
                </a:gridCol>
                <a:gridCol w="2072776">
                  <a:extLst>
                    <a:ext uri="{9D8B030D-6E8A-4147-A177-3AD203B41FA5}">
                      <a16:colId xmlns:a16="http://schemas.microsoft.com/office/drawing/2014/main" val="3766810091"/>
                    </a:ext>
                  </a:extLst>
                </a:gridCol>
                <a:gridCol w="1042106">
                  <a:extLst>
                    <a:ext uri="{9D8B030D-6E8A-4147-A177-3AD203B41FA5}">
                      <a16:colId xmlns:a16="http://schemas.microsoft.com/office/drawing/2014/main" val="2090379967"/>
                    </a:ext>
                  </a:extLst>
                </a:gridCol>
                <a:gridCol w="2751813">
                  <a:extLst>
                    <a:ext uri="{9D8B030D-6E8A-4147-A177-3AD203B41FA5}">
                      <a16:colId xmlns:a16="http://schemas.microsoft.com/office/drawing/2014/main" val="1193736363"/>
                    </a:ext>
                  </a:extLst>
                </a:gridCol>
                <a:gridCol w="1042106">
                  <a:extLst>
                    <a:ext uri="{9D8B030D-6E8A-4147-A177-3AD203B41FA5}">
                      <a16:colId xmlns:a16="http://schemas.microsoft.com/office/drawing/2014/main" val="697479496"/>
                    </a:ext>
                  </a:extLst>
                </a:gridCol>
              </a:tblGrid>
              <a:tr h="5907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615108"/>
                  </a:ext>
                </a:extLst>
              </a:tr>
              <a:tr h="59073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no_stop_1000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rainbow_1000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rainbow_1000_freq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40573"/>
                  </a:ext>
                </a:extLst>
              </a:tr>
              <a:tr h="59073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no_stop_500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rainbow_500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rainbow_500_freq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46202"/>
                  </a:ext>
                </a:extLst>
              </a:tr>
              <a:tr h="59073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no_stop_200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rainbow_200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rainbow_200_freq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66846"/>
                  </a:ext>
                </a:extLst>
              </a:tr>
              <a:tr h="59073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no_stop_100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rainbow_100_freq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5414"/>
                  </a:ext>
                </a:extLst>
              </a:tr>
              <a:tr h="59073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no_stop_50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rainbow_50_freq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836284"/>
                  </a:ext>
                </a:extLst>
              </a:tr>
              <a:tr h="59073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no_stop_20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rainbow_20_freq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4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5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26FB-A0AD-491C-ABD2-1AF6B244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the model to uncategorised</a:t>
            </a:r>
            <a:r>
              <a:rPr lang="en-GB" baseline="0" dirty="0"/>
              <a:t>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56FF-C99E-4EDD-8D01-C5E42041DB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I’m using</a:t>
            </a:r>
          </a:p>
          <a:p>
            <a:pPr lvl="1"/>
            <a:r>
              <a:rPr lang="en-GB" dirty="0"/>
              <a:t>Naïve Bayes</a:t>
            </a:r>
          </a:p>
          <a:p>
            <a:pPr lvl="1"/>
            <a:r>
              <a:rPr lang="en-GB" dirty="0"/>
              <a:t>Rainbow stop words</a:t>
            </a:r>
          </a:p>
          <a:p>
            <a:pPr lvl="1"/>
            <a:r>
              <a:rPr lang="en-GB" dirty="0"/>
              <a:t>500 word per category</a:t>
            </a:r>
          </a:p>
          <a:p>
            <a:pPr lvl="1"/>
            <a:r>
              <a:rPr lang="en-GB" dirty="0"/>
              <a:t>(2971 words total)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How good is it?</a:t>
            </a:r>
          </a:p>
        </p:txBody>
      </p:sp>
    </p:spTree>
    <p:extLst>
      <p:ext uri="{BB962C8B-B14F-4D97-AF65-F5344CB8AC3E}">
        <p14:creationId xmlns:p14="http://schemas.microsoft.com/office/powerpoint/2010/main" val="339516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66AA-C886-4E7B-981F-84A057F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3DF7-49BB-4C2B-91F0-FB05D1CE40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94081"/>
            <a:ext cx="11276013" cy="5093968"/>
          </a:xfrm>
        </p:spPr>
        <p:txBody>
          <a:bodyPr/>
          <a:lstStyle/>
          <a:p>
            <a:r>
              <a:rPr lang="en-GB" dirty="0"/>
              <a:t>Comms want to classify news stories so site visitors can browse by category</a:t>
            </a:r>
          </a:p>
          <a:p>
            <a:r>
              <a:rPr lang="en-GB" dirty="0"/>
              <a:t>Stories in the news feed would also display a tag with the category they belong to</a:t>
            </a:r>
          </a:p>
          <a:p>
            <a:r>
              <a:rPr lang="en-GB" dirty="0"/>
              <a:t>10 categories, based on old stories</a:t>
            </a:r>
          </a:p>
          <a:p>
            <a:r>
              <a:rPr lang="en-GB" dirty="0"/>
              <a:t>Category set on new stories, not old ones</a:t>
            </a:r>
          </a:p>
          <a:p>
            <a:r>
              <a:rPr lang="en-GB" dirty="0"/>
              <a:t>How to classify the old stories?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D0932-8370-4B58-AE53-EC214FB0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107" y="2878137"/>
            <a:ext cx="202882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85F46-682A-4F11-877F-4DAB5DFB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94" y="3693793"/>
            <a:ext cx="2743200" cy="263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F3A95-6FD2-4714-A0A9-105B1508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015" y="2598767"/>
            <a:ext cx="2076450" cy="2600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1560C5-2982-45FA-9288-CF6E60EAD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787" y="5543262"/>
            <a:ext cx="3857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5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D749-896C-4507-9A05-3227C3B6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E8AF-1751-4ECA-8790-B103B454AB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baseline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860F7-3450-492B-8029-1C10EB30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1046259"/>
            <a:ext cx="4421493" cy="5422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D6A98-A816-4D5E-B9C2-6524A883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80" y="875907"/>
            <a:ext cx="4180124" cy="58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7EC3-3348-4B17-A499-F46812FF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5BBC13-224D-47AE-9E50-6F12ABAF27F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22414597"/>
              </p:ext>
            </p:extLst>
          </p:nvPr>
        </p:nvGraphicFramePr>
        <p:xfrm>
          <a:off x="457200" y="1496695"/>
          <a:ext cx="11276010" cy="119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335">
                  <a:extLst>
                    <a:ext uri="{9D8B030D-6E8A-4147-A177-3AD203B41FA5}">
                      <a16:colId xmlns:a16="http://schemas.microsoft.com/office/drawing/2014/main" val="571902458"/>
                    </a:ext>
                  </a:extLst>
                </a:gridCol>
                <a:gridCol w="1879335">
                  <a:extLst>
                    <a:ext uri="{9D8B030D-6E8A-4147-A177-3AD203B41FA5}">
                      <a16:colId xmlns:a16="http://schemas.microsoft.com/office/drawing/2014/main" val="855715254"/>
                    </a:ext>
                  </a:extLst>
                </a:gridCol>
                <a:gridCol w="1879335">
                  <a:extLst>
                    <a:ext uri="{9D8B030D-6E8A-4147-A177-3AD203B41FA5}">
                      <a16:colId xmlns:a16="http://schemas.microsoft.com/office/drawing/2014/main" val="665230557"/>
                    </a:ext>
                  </a:extLst>
                </a:gridCol>
                <a:gridCol w="1879335">
                  <a:extLst>
                    <a:ext uri="{9D8B030D-6E8A-4147-A177-3AD203B41FA5}">
                      <a16:colId xmlns:a16="http://schemas.microsoft.com/office/drawing/2014/main" val="2258859320"/>
                    </a:ext>
                  </a:extLst>
                </a:gridCol>
                <a:gridCol w="1879335">
                  <a:extLst>
                    <a:ext uri="{9D8B030D-6E8A-4147-A177-3AD203B41FA5}">
                      <a16:colId xmlns:a16="http://schemas.microsoft.com/office/drawing/2014/main" val="2345258704"/>
                    </a:ext>
                  </a:extLst>
                </a:gridCol>
                <a:gridCol w="1879335">
                  <a:extLst>
                    <a:ext uri="{9D8B030D-6E8A-4147-A177-3AD203B41FA5}">
                      <a16:colId xmlns:a16="http://schemas.microsoft.com/office/drawing/2014/main" val="4254441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Unique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  <a:r>
                        <a:rPr lang="en-GB" baseline="0" dirty="0"/>
                        <a:t> words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27827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r>
                        <a:rPr lang="en-GB" dirty="0"/>
                        <a:t>Uncategorised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827K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8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Categorised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350-375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5409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D097E0A3-9150-614A-AAEB-12D2292A0A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35022823"/>
                  </p:ext>
                </p:extLst>
              </p:nvPr>
            </p:nvGraphicFramePr>
            <p:xfrm>
              <a:off x="361950" y="3121661"/>
              <a:ext cx="4809490" cy="29349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D097E0A3-9150-614A-AAEB-12D2292A0A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950" y="3121661"/>
                <a:ext cx="4809490" cy="2934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DF0D9ABB-2CED-C54F-AA85-6AA8070DE2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73222001"/>
                  </p:ext>
                </p:extLst>
              </p:nvPr>
            </p:nvGraphicFramePr>
            <p:xfrm>
              <a:off x="5679440" y="3121661"/>
              <a:ext cx="5283200" cy="31248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DF0D9ABB-2CED-C54F-AA85-6AA8070DE2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9440" y="3121661"/>
                <a:ext cx="5283200" cy="31248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98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B1F7-6546-4382-8A1F-F39ADC91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</a:t>
            </a:r>
            <a:r>
              <a:rPr lang="en-GB" baseline="0" dirty="0"/>
              <a:t> machine learning to solve the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B8ED-40A1-4A66-907F-96F8F2C472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Text classification only possible with largish number of stories.</a:t>
            </a:r>
          </a:p>
          <a:p>
            <a:pPr lvl="1"/>
            <a:r>
              <a:rPr lang="en-GB" dirty="0"/>
              <a:t>Jan – 13</a:t>
            </a:r>
          </a:p>
          <a:p>
            <a:pPr lvl="1"/>
            <a:r>
              <a:rPr lang="en-GB" dirty="0"/>
              <a:t>March – 73</a:t>
            </a:r>
          </a:p>
          <a:p>
            <a:pPr lvl="1"/>
            <a:r>
              <a:rPr lang="en-GB" dirty="0"/>
              <a:t>Now</a:t>
            </a:r>
            <a:r>
              <a:rPr lang="en-GB" baseline="0" dirty="0"/>
              <a:t> –</a:t>
            </a:r>
            <a:r>
              <a:rPr lang="en-GB" dirty="0"/>
              <a:t> 309 </a:t>
            </a:r>
          </a:p>
          <a:p>
            <a:pPr lvl="0"/>
            <a:r>
              <a:rPr lang="en-GB" baseline="0" dirty="0"/>
              <a:t>Software?</a:t>
            </a:r>
          </a:p>
          <a:p>
            <a:pPr lvl="1"/>
            <a:r>
              <a:rPr lang="en-GB" baseline="0" dirty="0"/>
              <a:t>Python </a:t>
            </a:r>
            <a:r>
              <a:rPr lang="en-GB" baseline="0" dirty="0">
                <a:solidFill>
                  <a:schemeClr val="bg1">
                    <a:lumMod val="65000"/>
                  </a:schemeClr>
                </a:solidFill>
              </a:rPr>
              <a:t>NLTK</a:t>
            </a:r>
          </a:p>
          <a:p>
            <a:pPr lvl="1"/>
            <a:r>
              <a:rPr lang="en-GB" dirty="0"/>
              <a:t>Weka</a:t>
            </a:r>
            <a:endParaRPr lang="en-GB" baseline="0" dirty="0"/>
          </a:p>
          <a:p>
            <a:pPr lvl="1"/>
            <a:r>
              <a:rPr lang="en-GB" baseline="0" dirty="0">
                <a:solidFill>
                  <a:schemeClr val="bg1">
                    <a:lumMod val="65000"/>
                  </a:schemeClr>
                </a:solidFill>
              </a:rPr>
              <a:t>R?</a:t>
            </a:r>
          </a:p>
          <a:p>
            <a:pPr lvl="1"/>
            <a:r>
              <a:rPr lang="en-GB" baseline="0" dirty="0">
                <a:solidFill>
                  <a:schemeClr val="bg1">
                    <a:lumMod val="65000"/>
                  </a:schemeClr>
                </a:solidFill>
              </a:rPr>
              <a:t>SAP Predictive Analysis?</a:t>
            </a:r>
          </a:p>
        </p:txBody>
      </p:sp>
    </p:spTree>
    <p:extLst>
      <p:ext uri="{BB962C8B-B14F-4D97-AF65-F5344CB8AC3E}">
        <p14:creationId xmlns:p14="http://schemas.microsoft.com/office/powerpoint/2010/main" val="261939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DDC1-5AB4-47BB-9744-1F654604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aseline="0" dirty="0" err="1"/>
              <a:t>Jupyter</a:t>
            </a:r>
            <a:r>
              <a:rPr lang="en-GB" baseline="0" dirty="0"/>
              <a:t> Notebook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DAC2-9B94-4FD4-8F98-84F5520BB3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https://jupyter.org/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47871-1E4E-48B9-9098-995566F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51" y="0"/>
            <a:ext cx="7899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8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7B60-16DB-4E0B-82C8-021235F5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8326-B393-47A0-898E-AD1DDEF58F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27175"/>
            <a:ext cx="4033520" cy="446087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hlinkClick r:id="rId2"/>
              </a:rPr>
              <a:t>https://www.cs.waikato.ac.nz/ml/weka/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AB943E39-1D93-4FDD-9EAD-9B6C18AB7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2668"/>
            <a:ext cx="7342272" cy="6795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34672-054C-4252-BF65-97E4B6451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28" y="2448560"/>
            <a:ext cx="4049874" cy="41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E8A66-A9F3-463C-8A21-C99B1AA6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classification workflow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3D33-B9EC-40F3-AC48-6F98A2EEE8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Gather data</a:t>
            </a:r>
          </a:p>
          <a:p>
            <a:r>
              <a:rPr lang="en-GB" dirty="0"/>
              <a:t>Explore the data</a:t>
            </a:r>
          </a:p>
          <a:p>
            <a:r>
              <a:rPr lang="en-GB" dirty="0"/>
              <a:t>Prepare the data</a:t>
            </a:r>
          </a:p>
          <a:p>
            <a:r>
              <a:rPr lang="en-GB" dirty="0"/>
              <a:t>Choose a model</a:t>
            </a:r>
          </a:p>
          <a:p>
            <a:r>
              <a:rPr lang="en-GB" dirty="0"/>
              <a:t>Build, train and evaluate the model</a:t>
            </a:r>
          </a:p>
          <a:p>
            <a:r>
              <a:rPr lang="en-GB" dirty="0"/>
              <a:t>Tune the model</a:t>
            </a:r>
          </a:p>
          <a:p>
            <a:pPr lvl="0"/>
            <a:r>
              <a:rPr lang="en-GB" dirty="0"/>
              <a:t>Deploy the model</a:t>
            </a:r>
          </a:p>
        </p:txBody>
      </p:sp>
    </p:spTree>
    <p:extLst>
      <p:ext uri="{BB962C8B-B14F-4D97-AF65-F5344CB8AC3E}">
        <p14:creationId xmlns:p14="http://schemas.microsoft.com/office/powerpoint/2010/main" val="288370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3FB5-91D1-4286-A8EB-FA0D0332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</a:t>
            </a:r>
            <a:r>
              <a:rPr lang="en-GB" baseline="0" dirty="0"/>
              <a:t> the data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CFFD1-3F42-40EC-B7A6-2ED63B662DF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7200" y="1080135"/>
            <a:ext cx="3207714" cy="4460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F38744-ECED-4C9E-8C46-BF973CCC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272" y="0"/>
            <a:ext cx="737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82463"/>
      </p:ext>
    </p:extLst>
  </p:cSld>
  <p:clrMapOvr>
    <a:masterClrMapping/>
  </p:clrMapOvr>
</p:sld>
</file>

<file path=ppt/theme/theme1.xml><?xml version="1.0" encoding="utf-8"?>
<a:theme xmlns:a="http://schemas.openxmlformats.org/drawingml/2006/main" name="Deloite_Theme1">
  <a:themeElements>
    <a:clrScheme name="2018 Brand Colors-011">
      <a:dk1>
        <a:srgbClr val="000000"/>
      </a:dk1>
      <a:lt1>
        <a:srgbClr val="FFFFFF"/>
      </a:lt1>
      <a:dk2>
        <a:srgbClr val="002856"/>
      </a:dk2>
      <a:lt2>
        <a:srgbClr val="FFFFFF"/>
      </a:lt2>
      <a:accent1>
        <a:srgbClr val="002856"/>
      </a:accent1>
      <a:accent2>
        <a:srgbClr val="A7AFAF"/>
      </a:accent2>
      <a:accent3>
        <a:srgbClr val="E2E4E4"/>
      </a:accent3>
      <a:accent4>
        <a:srgbClr val="009AD7"/>
      </a:accent4>
      <a:accent5>
        <a:srgbClr val="FF540A"/>
      </a:accent5>
      <a:accent6>
        <a:srgbClr val="FEC10D"/>
      </a:accent6>
      <a:hlink>
        <a:srgbClr val="0052D7"/>
      </a:hlink>
      <a:folHlink>
        <a:srgbClr val="0045B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F4F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New Gartner Blue">
      <a:srgbClr val="002856"/>
    </a:custClr>
    <a:custClr name="Sky">
      <a:srgbClr val="009AD7"/>
    </a:custClr>
    <a:custClr name="Tangerine">
      <a:srgbClr val="FF540A"/>
    </a:custClr>
    <a:custClr name="Lemon">
      <a:srgbClr val="FEC10D"/>
    </a:custClr>
    <a:custClr name="Rose">
      <a:srgbClr val="E81159"/>
    </a:custClr>
    <a:custClr name="Steel">
      <a:srgbClr val="6F7878"/>
    </a:custClr>
    <a:custClr name="Black">
      <a:srgbClr val="000000"/>
    </a:custClr>
    <a:custClr name="White">
      <a:srgbClr val="FFFFFF"/>
    </a:custClr>
    <a:custClr name="White">
      <a:srgbClr val="FFFFFF"/>
    </a:custClr>
    <a:custClr name="Error Red">
      <a:srgbClr val="DE0A01"/>
    </a:custClr>
    <a:custClr name="New Gartner Blue Tint1">
      <a:srgbClr val="6E7D9D"/>
    </a:custClr>
    <a:custClr name="Sky Tint1">
      <a:srgbClr val="49C5F4"/>
    </a:custClr>
    <a:custClr name="Tangerine Tint1">
      <a:srgbClr val="F8AF79"/>
    </a:custClr>
    <a:custClr name="Lemon Tint1">
      <a:srgbClr val="FFE48E"/>
    </a:custClr>
    <a:custClr name="Rose Tint1">
      <a:srgbClr val="F4729D"/>
    </a:custClr>
    <a:custClr name="Steel Tint1">
      <a:srgbClr val="979D9D"/>
    </a:custClr>
    <a:custClr name="White">
      <a:srgbClr val="FFFFFF"/>
    </a:custClr>
    <a:custClr name="White">
      <a:srgbClr val="FFFFFF"/>
    </a:custClr>
    <a:custClr name="White">
      <a:srgbClr val="FFFFFF"/>
    </a:custClr>
    <a:custClr name="Warning Yellow">
      <a:srgbClr val="F5AB23"/>
    </a:custClr>
    <a:custClr name="New Gartner Blue Tint2">
      <a:srgbClr val="9AACC7"/>
    </a:custClr>
    <a:custClr name="Sky Tint2">
      <a:srgbClr val="91DCF8"/>
    </a:custClr>
    <a:custClr name="Tangerine Tint2">
      <a:srgbClr val="FBC9A6"/>
    </a:custClr>
    <a:custClr name="Lemon Tint2">
      <a:srgbClr val="FFEDB3"/>
    </a:custClr>
    <a:custClr name="Rose Tint2">
      <a:srgbClr val="F8A1BD"/>
    </a:custClr>
    <a:custClr name="Border Gray">
      <a:srgbClr val="D3D3D3"/>
    </a:custClr>
    <a:custClr name="White">
      <a:srgbClr val="FFFFFF"/>
    </a:custClr>
    <a:custClr name="White">
      <a:srgbClr val="FFFFFF"/>
    </a:custClr>
    <a:custClr name="White">
      <a:srgbClr val="FFFFFF"/>
    </a:custClr>
    <a:custClr name="Success Green">
      <a:srgbClr val="00A76D"/>
    </a:custClr>
    <a:custClr name="New Gartner Blue Tint3">
      <a:srgbClr val="C0D1E0"/>
    </a:custClr>
    <a:custClr name="Sky Tint3">
      <a:srgbClr val="DAF3FD"/>
    </a:custClr>
    <a:custClr name="White">
      <a:srgbClr val="FFFFFF"/>
    </a:custClr>
    <a:custClr name="White">
      <a:srgbClr val="FFFFFF"/>
    </a:custClr>
    <a:custClr name="Rose Tint3">
      <a:srgbClr val="F9C1D2"/>
    </a:custClr>
    <a:custClr name="Background Gray">
      <a:srgbClr val="F4F4F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w Gartner Blue Dark">
      <a:srgbClr val="355578"/>
    </a:custClr>
    <a:custClr name="Sky Dark">
      <a:srgbClr val="0074AD"/>
    </a:custClr>
    <a:custClr name="Tangerine Dark">
      <a:srgbClr val="932F18"/>
    </a:custClr>
    <a:custClr name="Lemon Dark">
      <a:srgbClr val="BF920B"/>
    </a:custClr>
    <a:custClr name="Rose Dark">
      <a:srgbClr val="AF0D43"/>
    </a:custClr>
    <a:custClr name="Steel Dark">
      <a:srgbClr val="535A5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Deloite_Theme1" id="{0823A281-B794-47C5-BCDC-21C3A6EE56A2}" vid="{964C070C-D6B3-4EB1-BC3E-748D999997B0}"/>
    </a:ext>
  </a:extLst>
</a:theme>
</file>

<file path=ppt/theme/theme2.xml><?xml version="1.0" encoding="utf-8"?>
<a:theme xmlns:a="http://schemas.openxmlformats.org/drawingml/2006/main" name="1_White bkgrnd master">
  <a:themeElements>
    <a:clrScheme name="2018 Brand Colors-011">
      <a:dk1>
        <a:srgbClr val="000000"/>
      </a:dk1>
      <a:lt1>
        <a:srgbClr val="FFFFFF"/>
      </a:lt1>
      <a:dk2>
        <a:srgbClr val="002856"/>
      </a:dk2>
      <a:lt2>
        <a:srgbClr val="FFFFFF"/>
      </a:lt2>
      <a:accent1>
        <a:srgbClr val="002856"/>
      </a:accent1>
      <a:accent2>
        <a:srgbClr val="A7AFAF"/>
      </a:accent2>
      <a:accent3>
        <a:srgbClr val="E2E4E4"/>
      </a:accent3>
      <a:accent4>
        <a:srgbClr val="009AD7"/>
      </a:accent4>
      <a:accent5>
        <a:srgbClr val="FF540A"/>
      </a:accent5>
      <a:accent6>
        <a:srgbClr val="FEC10D"/>
      </a:accent6>
      <a:hlink>
        <a:srgbClr val="0052D7"/>
      </a:hlink>
      <a:folHlink>
        <a:srgbClr val="0045B5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3D3D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>
        <a:spAutoFit/>
      </a:bodyPr>
      <a:lstStyle>
        <a:defPPr>
          <a:defRPr dirty="0" smtClean="0"/>
        </a:defPPr>
      </a:lstStyle>
    </a:txDef>
  </a:objectDefaults>
  <a:extraClrSchemeLst/>
  <a:custClrLst>
    <a:custClr name="New Gartner Blue">
      <a:srgbClr val="002856"/>
    </a:custClr>
    <a:custClr name="Sky">
      <a:srgbClr val="009AD7"/>
    </a:custClr>
    <a:custClr name="Tangerine">
      <a:srgbClr val="FF540A"/>
    </a:custClr>
    <a:custClr name="Lemon">
      <a:srgbClr val="FEC10D"/>
    </a:custClr>
    <a:custClr name="Rose">
      <a:srgbClr val="E81159"/>
    </a:custClr>
    <a:custClr name="Steel">
      <a:srgbClr val="6F7878"/>
    </a:custClr>
    <a:custClr name="Black">
      <a:srgbClr val="000000"/>
    </a:custClr>
    <a:custClr name="White">
      <a:srgbClr val="FFFFFF"/>
    </a:custClr>
    <a:custClr name="White">
      <a:srgbClr val="FFFFFF"/>
    </a:custClr>
    <a:custClr name="Error Red">
      <a:srgbClr val="DE0A01"/>
    </a:custClr>
    <a:custClr name="New Gartner Blue Tint1">
      <a:srgbClr val="6E7D9D"/>
    </a:custClr>
    <a:custClr name="Sky Tint1">
      <a:srgbClr val="49C5F4"/>
    </a:custClr>
    <a:custClr name="Tangerine Tint1">
      <a:srgbClr val="F8AF79"/>
    </a:custClr>
    <a:custClr name="Lemon Tint1">
      <a:srgbClr val="FFE48E"/>
    </a:custClr>
    <a:custClr name="Rose Tint1">
      <a:srgbClr val="F4729D"/>
    </a:custClr>
    <a:custClr name="Steel Tint1">
      <a:srgbClr val="979D9D"/>
    </a:custClr>
    <a:custClr name="White">
      <a:srgbClr val="FFFFFF"/>
    </a:custClr>
    <a:custClr name="White">
      <a:srgbClr val="FFFFFF"/>
    </a:custClr>
    <a:custClr name="White">
      <a:srgbClr val="FFFFFF"/>
    </a:custClr>
    <a:custClr name="Warning Yellow">
      <a:srgbClr val="F5AB23"/>
    </a:custClr>
    <a:custClr name="New Gartner Blue Tint2">
      <a:srgbClr val="9AACC7"/>
    </a:custClr>
    <a:custClr name="Sky Tint2">
      <a:srgbClr val="91DCF8"/>
    </a:custClr>
    <a:custClr name="Tangerine Tint2">
      <a:srgbClr val="FBC9A6"/>
    </a:custClr>
    <a:custClr name="Lemon Tint2">
      <a:srgbClr val="FFEDB3"/>
    </a:custClr>
    <a:custClr name="Rose Tint2">
      <a:srgbClr val="F8A1BD"/>
    </a:custClr>
    <a:custClr name="Border Gray">
      <a:srgbClr val="D3D3D3"/>
    </a:custClr>
    <a:custClr name="White">
      <a:srgbClr val="FFFFFF"/>
    </a:custClr>
    <a:custClr name="White">
      <a:srgbClr val="FFFFFF"/>
    </a:custClr>
    <a:custClr name="White">
      <a:srgbClr val="FFFFFF"/>
    </a:custClr>
    <a:custClr name="Success Green">
      <a:srgbClr val="00A76D"/>
    </a:custClr>
    <a:custClr name="New Gartner Blue Tint3">
      <a:srgbClr val="C0D1E0"/>
    </a:custClr>
    <a:custClr name="Sky Tint3">
      <a:srgbClr val="DAF3FD"/>
    </a:custClr>
    <a:custClr name="White">
      <a:srgbClr val="FFFFFF"/>
    </a:custClr>
    <a:custClr name="White">
      <a:srgbClr val="FFFFFF"/>
    </a:custClr>
    <a:custClr name="Rose Tint3">
      <a:srgbClr val="F9C1D2"/>
    </a:custClr>
    <a:custClr name="Background Gray">
      <a:srgbClr val="F4F4F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w Gartner Blue Dark">
      <a:srgbClr val="355578"/>
    </a:custClr>
    <a:custClr name="Sky Dark">
      <a:srgbClr val="0074AD"/>
    </a:custClr>
    <a:custClr name="Tangerine Dark">
      <a:srgbClr val="932F18"/>
    </a:custClr>
    <a:custClr name="Lemon Dark">
      <a:srgbClr val="BF920B"/>
    </a:custClr>
    <a:custClr name="Rose Dark">
      <a:srgbClr val="AF0D43"/>
    </a:custClr>
    <a:custClr name="Steel Dark">
      <a:srgbClr val="535A5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Gartner_Corp_Template-2018-0709-ver010.pptx" id="{09E9AB68-F0C8-4B0A-85BF-302913D02424}" vid="{26E6861E-2249-4BAC-86E6-D52B2FE93D4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Deloite_Theme1</Template>
  <TotalTime>1897</TotalTime>
  <Words>645</Words>
  <Application>Microsoft Office PowerPoint</Application>
  <PresentationFormat>Widescreen</PresentationFormat>
  <Paragraphs>146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Times</vt:lpstr>
      <vt:lpstr>Wingdings</vt:lpstr>
      <vt:lpstr>Wingdings 3</vt:lpstr>
      <vt:lpstr>Deloite_Theme1</vt:lpstr>
      <vt:lpstr>1_White bkgrnd master</vt:lpstr>
      <vt:lpstr>News story classification with Python and Weka</vt:lpstr>
      <vt:lpstr>The problem</vt:lpstr>
      <vt:lpstr>Obtaining the data</vt:lpstr>
      <vt:lpstr>Metrics</vt:lpstr>
      <vt:lpstr>Using machine learning to solve the problem</vt:lpstr>
      <vt:lpstr>Jupyter Notebook</vt:lpstr>
      <vt:lpstr>Weka</vt:lpstr>
      <vt:lpstr>Text classification workflow</vt:lpstr>
      <vt:lpstr>Cleaning the data</vt:lpstr>
      <vt:lpstr>Data preparation</vt:lpstr>
      <vt:lpstr>Data preparation – arff format for Weka</vt:lpstr>
      <vt:lpstr>Weka preprocessing</vt:lpstr>
      <vt:lpstr>Classification</vt:lpstr>
      <vt:lpstr>Training and testing the model</vt:lpstr>
      <vt:lpstr>Word vector options</vt:lpstr>
      <vt:lpstr>Comparing different ways of preparing the data</vt:lpstr>
      <vt:lpstr>Applying the model to uncategorised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Brown</dc:creator>
  <cp:lastModifiedBy>Rich Clarke</cp:lastModifiedBy>
  <cp:revision>192</cp:revision>
  <dcterms:created xsi:type="dcterms:W3CDTF">2019-08-13T08:10:24Z</dcterms:created>
  <dcterms:modified xsi:type="dcterms:W3CDTF">2019-10-15T00:09:01Z</dcterms:modified>
</cp:coreProperties>
</file>