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D309-78CC-4609-81A1-E17AD09136E1}" type="datetimeFigureOut">
              <a:rPr lang="ru-RU" smtClean="0"/>
              <a:pPr/>
              <a:t>25.06.2015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F629-4B97-4EA1-AE40-AD626EDB65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Лексический анализатор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6056" y="4941168"/>
            <a:ext cx="3416424" cy="62562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Винокуров, Иванов, Веселов ПС-21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96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Первый</a:t>
            </a:r>
            <a:r>
              <a:rPr lang="en-US" dirty="0" smtClean="0"/>
              <a:t> </a:t>
            </a:r>
            <a:r>
              <a:rPr lang="ru-RU" dirty="0" smtClean="0"/>
              <a:t>и последний символ = </a:t>
            </a:r>
            <a:r>
              <a:rPr lang="en-US" dirty="0" smtClean="0"/>
              <a:t>‘</a:t>
            </a:r>
          </a:p>
          <a:p>
            <a:pPr>
              <a:buNone/>
            </a:pPr>
            <a:r>
              <a:rPr lang="ru-RU" dirty="0" smtClean="0"/>
              <a:t>Между ними либо 1 символ, либо управляющий символ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348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Строка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3528" y="3212976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noProof="0" dirty="0" smtClean="0"/>
              <a:t>Первый и последний символ = </a:t>
            </a:r>
            <a:r>
              <a:rPr lang="en-US" sz="3200" noProof="0" dirty="0" smtClean="0"/>
              <a:t>“</a:t>
            </a:r>
            <a:endParaRPr lang="ru-RU" sz="3200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noProof="0" dirty="0" smtClean="0"/>
              <a:t>Внутри может быть непрерывная пара </a:t>
            </a:r>
            <a:r>
              <a:rPr lang="en-US" sz="3200" noProof="0" dirty="0" smtClean="0"/>
              <a:t>“”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39552" y="46397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Идентификатор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39552" y="5965304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Может состоять из букв,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чисел (</a:t>
            </a:r>
            <a:r>
              <a:rPr lang="ru-RU" sz="3200" dirty="0" smtClean="0"/>
              <a:t>не в начале)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97281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Начинается с 0х</a:t>
            </a:r>
          </a:p>
          <a:p>
            <a:pPr>
              <a:buNone/>
            </a:pPr>
            <a:r>
              <a:rPr lang="ru-RU" dirty="0" smtClean="0"/>
              <a:t>Далее – символы </a:t>
            </a:r>
            <a:r>
              <a:rPr lang="en-US" dirty="0"/>
              <a:t>{ '0', '1', '2', '3', '4', '5', '6', '7', '8', '9', 'a', 'b', 'c', 'd', 'e', 'f' }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OCT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552" y="3933056"/>
            <a:ext cx="8229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Начинается с 0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Далее – символы </a:t>
            </a:r>
            <a:r>
              <a:rPr lang="ru-RU" sz="3200" dirty="0"/>
              <a:t>{ '0', '1', '2', '3', '4', '5', '6', '7'}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Написать лексический анализатор языка </a:t>
            </a:r>
            <a:r>
              <a:rPr lang="en-US" dirty="0" smtClean="0"/>
              <a:t>C++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достижения разбили работу на подзадачи: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Парсер</a:t>
            </a:r>
            <a:r>
              <a:rPr lang="ru-RU" dirty="0" smtClean="0"/>
              <a:t> входного файла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списка </a:t>
            </a:r>
            <a:r>
              <a:rPr lang="ru-RU" dirty="0" err="1" smtClean="0"/>
              <a:t>токенов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Реализация автоматов для «сложных» </a:t>
            </a:r>
            <a:r>
              <a:rPr lang="ru-RU" dirty="0" err="1" smtClean="0"/>
              <a:t>токенов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Парсер</a:t>
            </a:r>
            <a:r>
              <a:rPr lang="ru-RU" dirty="0" smtClean="0"/>
              <a:t> считывает из входного файла все строки и в каждой строке ищет </a:t>
            </a:r>
            <a:r>
              <a:rPr lang="ru-RU" dirty="0" err="1" smtClean="0"/>
              <a:t>токены</a:t>
            </a:r>
            <a:r>
              <a:rPr lang="ru-RU" dirty="0" smtClean="0"/>
              <a:t>, пока не найдет ошибку.</a:t>
            </a:r>
          </a:p>
          <a:p>
            <a:r>
              <a:rPr lang="ru-RU" dirty="0" err="1" smtClean="0"/>
              <a:t>Токены</a:t>
            </a:r>
            <a:r>
              <a:rPr lang="ru-RU" dirty="0" smtClean="0"/>
              <a:t> ищутся по разделителям, вроде пробела, табуляции и т.п.</a:t>
            </a:r>
          </a:p>
          <a:p>
            <a:r>
              <a:rPr lang="ru-RU" dirty="0" smtClean="0"/>
              <a:t>Затем </a:t>
            </a:r>
            <a:r>
              <a:rPr lang="ru-RU" dirty="0" err="1" smtClean="0"/>
              <a:t>токены</a:t>
            </a:r>
            <a:r>
              <a:rPr lang="ru-RU" dirty="0" smtClean="0"/>
              <a:t> анализируются и получается список </a:t>
            </a:r>
            <a:r>
              <a:rPr lang="ru-RU" smtClean="0"/>
              <a:t>интерпретированных лексем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cer\Downloads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2800" dirty="0" smtClean="0"/>
              <a:t>Все </a:t>
            </a:r>
            <a:r>
              <a:rPr lang="ru-RU" sz="2800" dirty="0" err="1" smtClean="0"/>
              <a:t>токены</a:t>
            </a:r>
            <a:r>
              <a:rPr lang="ru-RU" sz="2800" dirty="0" smtClean="0"/>
              <a:t> </a:t>
            </a:r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TokenType</a:t>
            </a:r>
            <a:r>
              <a:rPr lang="ru-RU" sz="2800" dirty="0" smtClean="0"/>
              <a:t>{ </a:t>
            </a:r>
            <a:r>
              <a:rPr lang="en-US" sz="2800" dirty="0" smtClean="0"/>
              <a:t>WIDE_CHAR,</a:t>
            </a:r>
            <a:r>
              <a:rPr lang="ru-RU" sz="2800" dirty="0" smtClean="0"/>
              <a:t> …</a:t>
            </a:r>
            <a:r>
              <a:rPr lang="en-US" sz="2800" dirty="0" smtClean="0"/>
              <a:t>WHITESPACE</a:t>
            </a:r>
            <a:r>
              <a:rPr lang="ru-RU" sz="2800" dirty="0" smtClean="0"/>
              <a:t>};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800" dirty="0" smtClean="0"/>
              <a:t>Неизменяемые </a:t>
            </a:r>
            <a:r>
              <a:rPr lang="ru-RU" sz="2800" dirty="0" err="1" smtClean="0"/>
              <a:t>токены</a:t>
            </a: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std</a:t>
            </a:r>
            <a:r>
              <a:rPr lang="en-US" sz="2800" dirty="0"/>
              <a:t>::map&lt;std::string, </a:t>
            </a:r>
            <a:r>
              <a:rPr lang="en-US" sz="2800" dirty="0" err="1"/>
              <a:t>TokenType</a:t>
            </a:r>
            <a:r>
              <a:rPr lang="en-US" sz="2800" dirty="0"/>
              <a:t>&gt; </a:t>
            </a:r>
            <a:r>
              <a:rPr lang="en-US" sz="2800" dirty="0" err="1"/>
              <a:t>reservedTokens</a:t>
            </a:r>
            <a:r>
              <a:rPr lang="en-US" sz="2800" dirty="0"/>
              <a:t> = {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{ </a:t>
            </a:r>
            <a:r>
              <a:rPr lang="en-US" sz="2800" dirty="0"/>
              <a:t>"__</a:t>
            </a:r>
            <a:r>
              <a:rPr lang="en-US" sz="2800" dirty="0" err="1"/>
              <a:t>wchar_t</a:t>
            </a:r>
            <a:r>
              <a:rPr lang="en-US" sz="2800" dirty="0"/>
              <a:t>", </a:t>
            </a:r>
            <a:r>
              <a:rPr lang="en-US" sz="2800" dirty="0" err="1"/>
              <a:t>TokenType</a:t>
            </a:r>
            <a:r>
              <a:rPr lang="en-US" sz="2800" dirty="0"/>
              <a:t>::WIDE_CHAR },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{ </a:t>
            </a:r>
            <a:r>
              <a:rPr lang="en-US" sz="2800" dirty="0"/>
              <a:t>"</a:t>
            </a:r>
            <a:r>
              <a:rPr lang="en-US" sz="2800" dirty="0" err="1"/>
              <a:t>wchar_t</a:t>
            </a:r>
            <a:r>
              <a:rPr lang="en-US" sz="2800" dirty="0"/>
              <a:t>", </a:t>
            </a:r>
            <a:r>
              <a:rPr lang="en-US" sz="2800" dirty="0" err="1"/>
              <a:t>TokenType</a:t>
            </a:r>
            <a:r>
              <a:rPr lang="en-US" sz="2800" dirty="0"/>
              <a:t>::WIDE_CHAR </a:t>
            </a:r>
            <a:r>
              <a:rPr lang="en-US" sz="2800" dirty="0" smtClean="0"/>
              <a:t>}</a:t>
            </a: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… 	</a:t>
            </a:r>
          </a:p>
          <a:p>
            <a:pPr>
              <a:buNone/>
            </a:pPr>
            <a:r>
              <a:rPr lang="ru-RU" sz="2800" dirty="0"/>
              <a:t>	</a:t>
            </a:r>
            <a:r>
              <a:rPr lang="en-US" sz="2800" dirty="0" smtClean="0"/>
              <a:t>{ </a:t>
            </a:r>
            <a:r>
              <a:rPr lang="en-US" sz="2800" dirty="0"/>
              <a:t>"&gt;&gt;=", </a:t>
            </a:r>
            <a:r>
              <a:rPr lang="en-US" sz="2800" dirty="0" err="1"/>
              <a:t>TokenType</a:t>
            </a:r>
            <a:r>
              <a:rPr lang="en-US" sz="2800" dirty="0"/>
              <a:t>::RIGHT_SHIFT_ASSIGN }</a:t>
            </a:r>
          </a:p>
          <a:p>
            <a:pPr>
              <a:buNone/>
            </a:pPr>
            <a:r>
              <a:rPr lang="ru-RU" sz="2800" dirty="0"/>
              <a:t>};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Перевод </a:t>
            </a:r>
            <a:r>
              <a:rPr lang="ru-RU" dirty="0" err="1" smtClean="0"/>
              <a:t>токенов</a:t>
            </a:r>
            <a:r>
              <a:rPr lang="ru-RU" dirty="0" smtClean="0"/>
              <a:t> в строковое представление (для вывода)</a:t>
            </a:r>
          </a:p>
          <a:p>
            <a:pPr>
              <a:buNone/>
            </a:pPr>
            <a:r>
              <a:rPr lang="en-US" dirty="0"/>
              <a:t>std::map&lt;</a:t>
            </a:r>
            <a:r>
              <a:rPr lang="en-US" dirty="0" err="1"/>
              <a:t>TokenType</a:t>
            </a:r>
            <a:r>
              <a:rPr lang="en-US" dirty="0"/>
              <a:t>, std::string&gt; </a:t>
            </a:r>
            <a:r>
              <a:rPr lang="en-US" dirty="0" err="1"/>
              <a:t>tokenString</a:t>
            </a:r>
            <a:r>
              <a:rPr lang="en-US" dirty="0"/>
              <a:t> =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r>
              <a:rPr lang="en-US" dirty="0" err="1"/>
              <a:t>TokenType</a:t>
            </a:r>
            <a:r>
              <a:rPr lang="en-US" dirty="0"/>
              <a:t>::WIDE_CHAR, "WIDE_CHAR" </a:t>
            </a:r>
            <a:r>
              <a:rPr lang="en-US" dirty="0" smtClean="0"/>
              <a:t>},</a:t>
            </a:r>
            <a:r>
              <a:rPr lang="ru-RU" dirty="0" smtClean="0"/>
              <a:t> …</a:t>
            </a: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std::</a:t>
            </a:r>
            <a:r>
              <a:rPr lang="en-US" dirty="0" smtClean="0"/>
              <a:t>map&lt;</a:t>
            </a:r>
            <a:r>
              <a:rPr lang="en-US" dirty="0" err="1" smtClean="0"/>
              <a:t>TokenType,std</a:t>
            </a:r>
            <a:r>
              <a:rPr lang="en-US" dirty="0"/>
              <a:t>::function&lt;</a:t>
            </a:r>
            <a:r>
              <a:rPr lang="en-US" dirty="0" err="1"/>
              <a:t>bool</a:t>
            </a:r>
            <a:r>
              <a:rPr lang="en-US" dirty="0"/>
              <a:t>(std::string</a:t>
            </a:r>
            <a:r>
              <a:rPr lang="en-US" dirty="0" smtClean="0"/>
              <a:t>)&gt;&gt;</a:t>
            </a:r>
            <a:r>
              <a:rPr lang="ru-RU" dirty="0" smtClean="0"/>
              <a:t> </a:t>
            </a:r>
            <a:r>
              <a:rPr lang="en-US" dirty="0" err="1" smtClean="0"/>
              <a:t>tokenFunc</a:t>
            </a:r>
            <a:r>
              <a:rPr lang="en-US" dirty="0" smtClean="0"/>
              <a:t> </a:t>
            </a:r>
            <a:r>
              <a:rPr lang="en-US" dirty="0"/>
              <a:t>=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/>
              <a:t>::INTEGER_DEC_NUMBER, </a:t>
            </a:r>
            <a:r>
              <a:rPr lang="en-US" dirty="0" err="1"/>
              <a:t>IsIntNumber</a:t>
            </a:r>
            <a:r>
              <a:rPr lang="en-US" dirty="0"/>
              <a:t> },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/>
              <a:t>::FLOAT_NUMBER, </a:t>
            </a:r>
            <a:r>
              <a:rPr lang="en-US" dirty="0" err="1"/>
              <a:t>IsFloatNumber</a:t>
            </a:r>
            <a:r>
              <a:rPr lang="en-US" dirty="0"/>
              <a:t> },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 smtClean="0"/>
              <a:t>::CONST_CHAR, </a:t>
            </a:r>
            <a:r>
              <a:rPr lang="en-US" dirty="0" err="1"/>
              <a:t>IsString</a:t>
            </a:r>
            <a:r>
              <a:rPr lang="en-US" dirty="0"/>
              <a:t> },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/>
              <a:t>::CHARACTER, </a:t>
            </a:r>
            <a:r>
              <a:rPr lang="en-US" dirty="0" err="1"/>
              <a:t>IsChar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 	{ </a:t>
            </a:r>
            <a:r>
              <a:rPr lang="en-US" dirty="0" err="1"/>
              <a:t>TokenType</a:t>
            </a:r>
            <a:r>
              <a:rPr lang="en-US" dirty="0"/>
              <a:t>::INTEGER_OCT_NUMBER, </a:t>
            </a:r>
            <a:r>
              <a:rPr lang="en-US" dirty="0" err="1"/>
              <a:t>IsOCT</a:t>
            </a:r>
            <a:r>
              <a:rPr lang="en-US" dirty="0"/>
              <a:t> },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/>
              <a:t>::INTEGER_HEX_NUMBER, </a:t>
            </a:r>
            <a:r>
              <a:rPr lang="en-US" dirty="0" err="1"/>
              <a:t>IsHEX</a:t>
            </a:r>
            <a:r>
              <a:rPr lang="en-US" dirty="0"/>
              <a:t> },</a:t>
            </a:r>
          </a:p>
          <a:p>
            <a:pPr>
              <a:buNone/>
            </a:pPr>
            <a:r>
              <a:rPr lang="en-US" dirty="0" smtClean="0"/>
              <a:t>	{ </a:t>
            </a:r>
            <a:r>
              <a:rPr lang="en-US" dirty="0" err="1"/>
              <a:t>TokenType</a:t>
            </a:r>
            <a:r>
              <a:rPr lang="en-US" dirty="0"/>
              <a:t>::IDENTIFIER, </a:t>
            </a:r>
            <a:r>
              <a:rPr lang="en-US" dirty="0" err="1" smtClean="0"/>
              <a:t>IsIdentifier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ru-RU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Целое число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Все элементы – цифры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Валидный</a:t>
            </a:r>
            <a:r>
              <a:rPr lang="ru-RU" dirty="0" smtClean="0"/>
              <a:t> суффикс (</a:t>
            </a:r>
            <a:r>
              <a:rPr lang="pl-PL" dirty="0" smtClean="0"/>
              <a:t>"u</a:t>
            </a:r>
            <a:r>
              <a:rPr lang="pl-PL" dirty="0"/>
              <a:t>" || </a:t>
            </a:r>
            <a:r>
              <a:rPr lang="pl-PL" dirty="0" smtClean="0"/>
              <a:t>"</a:t>
            </a:r>
            <a:r>
              <a:rPr lang="pl-PL" dirty="0"/>
              <a:t>l" || </a:t>
            </a:r>
            <a:r>
              <a:rPr lang="pl-PL" dirty="0" smtClean="0"/>
              <a:t>"</a:t>
            </a:r>
            <a:r>
              <a:rPr lang="pl-PL" dirty="0"/>
              <a:t>lu" </a:t>
            </a:r>
            <a:r>
              <a:rPr lang="pl-PL" dirty="0" smtClean="0"/>
              <a:t>|| "</a:t>
            </a:r>
            <a:r>
              <a:rPr lang="pl-PL" dirty="0"/>
              <a:t>ul" || </a:t>
            </a:r>
            <a:r>
              <a:rPr lang="pl-PL" dirty="0" smtClean="0"/>
              <a:t>"</a:t>
            </a:r>
            <a:r>
              <a:rPr lang="pl-PL" dirty="0"/>
              <a:t>ll" || </a:t>
            </a:r>
            <a:r>
              <a:rPr lang="pl-PL" dirty="0" smtClean="0"/>
              <a:t>"</a:t>
            </a:r>
            <a:r>
              <a:rPr lang="pl-PL" dirty="0"/>
              <a:t>ull" || </a:t>
            </a:r>
            <a:r>
              <a:rPr lang="pl-PL" dirty="0" smtClean="0"/>
              <a:t>"</a:t>
            </a:r>
            <a:r>
              <a:rPr lang="pl-PL" dirty="0"/>
              <a:t>lul" || </a:t>
            </a:r>
            <a:r>
              <a:rPr lang="pl-PL" dirty="0" smtClean="0"/>
              <a:t>"llu</a:t>
            </a:r>
            <a:r>
              <a:rPr lang="en-US" dirty="0" smtClean="0"/>
              <a:t>“ 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Плавающая запятая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Символы : цифры, </a:t>
            </a:r>
            <a:r>
              <a:rPr lang="en-US" dirty="0" smtClean="0"/>
              <a:t>‘e’,</a:t>
            </a:r>
            <a:r>
              <a:rPr lang="ru-RU" dirty="0" smtClean="0"/>
              <a:t> </a:t>
            </a:r>
            <a:r>
              <a:rPr lang="en-US" dirty="0" smtClean="0"/>
              <a:t>‘.’, </a:t>
            </a:r>
            <a:r>
              <a:rPr lang="ru-RU" dirty="0" smtClean="0"/>
              <a:t>суффикс </a:t>
            </a:r>
            <a:r>
              <a:rPr lang="en-US" dirty="0" smtClean="0"/>
              <a:t>‘l’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Может не иметь целую часть (</a:t>
            </a:r>
            <a:r>
              <a:rPr lang="en-US" dirty="0" smtClean="0"/>
              <a:t>.222)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Может быть представлено через </a:t>
            </a:r>
            <a:r>
              <a:rPr lang="en-US" dirty="0" smtClean="0"/>
              <a:t>E</a:t>
            </a:r>
            <a:r>
              <a:rPr lang="ru-RU" dirty="0" smtClean="0"/>
              <a:t> (</a:t>
            </a:r>
            <a:r>
              <a:rPr lang="en-US" dirty="0" smtClean="0"/>
              <a:t>1.1e-1)</a:t>
            </a:r>
          </a:p>
          <a:p>
            <a:pPr>
              <a:buNone/>
            </a:pPr>
            <a:r>
              <a:rPr lang="ru-RU" dirty="0" smtClean="0"/>
              <a:t>Может иметь суффикс (</a:t>
            </a:r>
            <a:r>
              <a:rPr lang="en-US" dirty="0" smtClean="0"/>
              <a:t>1.1L)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322</Words>
  <Application>Microsoft Office PowerPoint</Application>
  <PresentationFormat>Экран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Лексический анализатор</vt:lpstr>
      <vt:lpstr>Цель работы</vt:lpstr>
      <vt:lpstr>Парсер</vt:lpstr>
      <vt:lpstr>Слайд 4</vt:lpstr>
      <vt:lpstr>Списки токенов</vt:lpstr>
      <vt:lpstr>Списки токенов</vt:lpstr>
      <vt:lpstr>Автоматы</vt:lpstr>
      <vt:lpstr>Целое число</vt:lpstr>
      <vt:lpstr>Плавающая запятая</vt:lpstr>
      <vt:lpstr>Символ</vt:lpstr>
      <vt:lpstr>HEX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 Иванов</dc:creator>
  <cp:lastModifiedBy>Никита Иванов</cp:lastModifiedBy>
  <cp:revision>31</cp:revision>
  <dcterms:created xsi:type="dcterms:W3CDTF">2015-06-16T14:26:51Z</dcterms:created>
  <dcterms:modified xsi:type="dcterms:W3CDTF">2015-06-25T07:22:38Z</dcterms:modified>
</cp:coreProperties>
</file>