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787D-0CF7-4C9A-A189-6B33CE960F64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BC33-93BB-416C-A0CC-47094C9A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787D-0CF7-4C9A-A189-6B33CE960F64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BC33-93BB-416C-A0CC-47094C9A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787D-0CF7-4C9A-A189-6B33CE960F64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BC33-93BB-416C-A0CC-47094C9A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787D-0CF7-4C9A-A189-6B33CE960F64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BC33-93BB-416C-A0CC-47094C9A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787D-0CF7-4C9A-A189-6B33CE960F64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BC33-93BB-416C-A0CC-47094C9A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787D-0CF7-4C9A-A189-6B33CE960F64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BC33-93BB-416C-A0CC-47094C9A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787D-0CF7-4C9A-A189-6B33CE960F64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BC33-93BB-416C-A0CC-47094C9A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787D-0CF7-4C9A-A189-6B33CE960F64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BC33-93BB-416C-A0CC-47094C9A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787D-0CF7-4C9A-A189-6B33CE960F64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BC33-93BB-416C-A0CC-47094C9A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787D-0CF7-4C9A-A189-6B33CE960F64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BC33-93BB-416C-A0CC-47094C9A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787D-0CF7-4C9A-A189-6B33CE960F64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CBC33-93BB-416C-A0CC-47094C9AA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6787D-0CF7-4C9A-A189-6B33CE960F64}" type="datetimeFigureOut">
              <a:rPr lang="ru-RU" smtClean="0"/>
              <a:t>14.01.2016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CBC33-93BB-416C-A0CC-47094C9AAAD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Компилятор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Лексический анализ</a:t>
            </a:r>
          </a:p>
          <a:p>
            <a:r>
              <a:rPr lang="ru-RU" dirty="0" smtClean="0"/>
              <a:t>Синтаксический анализ</a:t>
            </a:r>
          </a:p>
          <a:p>
            <a:r>
              <a:rPr lang="ru-RU" dirty="0" smtClean="0"/>
              <a:t>Семантический анализ</a:t>
            </a:r>
          </a:p>
          <a:p>
            <a:r>
              <a:rPr lang="ru-RU" dirty="0" smtClean="0"/>
              <a:t>Генерация кода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(</a:t>
            </a:r>
            <a:r>
              <a:rPr lang="ru-RU" dirty="0" smtClean="0"/>
              <a:t>он же </a:t>
            </a:r>
            <a:r>
              <a:rPr lang="en-US" dirty="0" smtClean="0"/>
              <a:t>CIL</a:t>
            </a:r>
            <a:r>
              <a:rPr lang="ru-RU" dirty="0" smtClean="0"/>
              <a:t>) «высокоуровневый ассемблер» виртуальной машины .</a:t>
            </a:r>
            <a:r>
              <a:rPr lang="en-US" dirty="0" smtClean="0"/>
              <a:t>NET. </a:t>
            </a:r>
            <a:r>
              <a:rPr lang="ru-RU" dirty="0" smtClean="0"/>
              <a:t>Промежуточный язык, разработанный фирмой «</a:t>
            </a:r>
            <a:r>
              <a:rPr lang="en-US" dirty="0" smtClean="0"/>
              <a:t>Microsoft» </a:t>
            </a:r>
            <a:r>
              <a:rPr lang="ru-RU" dirty="0" smtClean="0"/>
              <a:t>для платформы .</a:t>
            </a:r>
            <a:r>
              <a:rPr lang="en-US" dirty="0" smtClean="0"/>
              <a:t>NET Framework. JIT-</a:t>
            </a:r>
            <a:r>
              <a:rPr lang="ru-RU" dirty="0" smtClean="0"/>
              <a:t>компилятор</a:t>
            </a:r>
            <a:r>
              <a:rPr lang="en-US" dirty="0" smtClean="0"/>
              <a:t> </a:t>
            </a:r>
            <a:r>
              <a:rPr lang="ru-RU" dirty="0" smtClean="0"/>
              <a:t>является частью </a:t>
            </a:r>
            <a:r>
              <a:rPr lang="en-US" dirty="0" smtClean="0"/>
              <a:t>CLR (</a:t>
            </a:r>
            <a:r>
              <a:rPr lang="en-US" b="1" i="1" dirty="0" smtClean="0"/>
              <a:t>c</a:t>
            </a:r>
            <a:r>
              <a:rPr lang="en-US" i="1" dirty="0" smtClean="0"/>
              <a:t>ommon </a:t>
            </a:r>
            <a:r>
              <a:rPr lang="en-US" b="1" i="1" dirty="0" smtClean="0"/>
              <a:t>l</a:t>
            </a:r>
            <a:r>
              <a:rPr lang="en-US" i="1" dirty="0" smtClean="0"/>
              <a:t>anguage </a:t>
            </a:r>
            <a:r>
              <a:rPr lang="en-US" b="1" i="1" dirty="0" smtClean="0"/>
              <a:t>r</a:t>
            </a:r>
            <a:r>
              <a:rPr lang="en-US" i="1" dirty="0" smtClean="0"/>
              <a:t>untime</a:t>
            </a:r>
            <a:r>
              <a:rPr lang="en-US" dirty="0" smtClean="0"/>
              <a:t>) — </a:t>
            </a:r>
            <a:r>
              <a:rPr lang="ru-RU" dirty="0" smtClean="0"/>
              <a:t>общей среды выполнения программ, написанных на языках .</a:t>
            </a:r>
            <a:r>
              <a:rPr lang="en-US" dirty="0" smtClean="0"/>
              <a:t>NET</a:t>
            </a:r>
          </a:p>
          <a:p>
            <a:r>
              <a:rPr lang="ru-RU" dirty="0" smtClean="0"/>
              <a:t>Все компиляторы, поддерживающие платформу .</a:t>
            </a:r>
            <a:r>
              <a:rPr lang="en-US" dirty="0" smtClean="0"/>
              <a:t>NET, </a:t>
            </a:r>
            <a:r>
              <a:rPr lang="ru-RU" dirty="0" smtClean="0"/>
              <a:t>должны транслировать код с языков высокого уровня платформы .</a:t>
            </a:r>
            <a:r>
              <a:rPr lang="en-US" dirty="0" smtClean="0"/>
              <a:t>NET </a:t>
            </a:r>
            <a:r>
              <a:rPr lang="ru-RU" dirty="0" smtClean="0"/>
              <a:t>на язык </a:t>
            </a:r>
            <a:r>
              <a:rPr lang="en-US" dirty="0" smtClean="0"/>
              <a:t>CIL. </a:t>
            </a:r>
            <a:r>
              <a:rPr lang="ru-RU" dirty="0" smtClean="0"/>
              <a:t>В частности, код на языке </a:t>
            </a:r>
            <a:r>
              <a:rPr lang="en-US" dirty="0" smtClean="0"/>
              <a:t>CIL </a:t>
            </a:r>
            <a:r>
              <a:rPr lang="ru-RU" dirty="0" smtClean="0"/>
              <a:t>генерируют все компиляторы .</a:t>
            </a:r>
            <a:r>
              <a:rPr lang="en-US" dirty="0" smtClean="0"/>
              <a:t>NET </a:t>
            </a:r>
            <a:r>
              <a:rPr lang="ru-RU" dirty="0" smtClean="0"/>
              <a:t>фирмы «</a:t>
            </a:r>
            <a:r>
              <a:rPr lang="en-US" dirty="0" smtClean="0"/>
              <a:t>Microsoft», </a:t>
            </a:r>
            <a:r>
              <a:rPr lang="ru-RU" dirty="0" smtClean="0"/>
              <a:t>входящие в среду разработки «</a:t>
            </a:r>
            <a:r>
              <a:rPr lang="en-US" dirty="0" smtClean="0"/>
              <a:t>Microsoft Visual Studio»</a:t>
            </a:r>
          </a:p>
          <a:p>
            <a:r>
              <a:rPr lang="ru-RU" dirty="0" smtClean="0"/>
              <a:t>По синтаксису и мнемонике язык </a:t>
            </a:r>
            <a:r>
              <a:rPr lang="en-US" dirty="0" smtClean="0"/>
              <a:t>CIL </a:t>
            </a:r>
            <a:r>
              <a:rPr lang="ru-RU" dirty="0" smtClean="0"/>
              <a:t>напоминает язык ассемблера. Его можно рассматривать как ассемблер виртуальной машины .</a:t>
            </a:r>
            <a:r>
              <a:rPr lang="en-US" dirty="0" smtClean="0"/>
              <a:t>NET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new(1)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614" y="0"/>
            <a:ext cx="5183402" cy="691120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</Words>
  <Application>Microsoft Office PowerPoint</Application>
  <PresentationFormat>Экран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Компилятор</vt:lpstr>
      <vt:lpstr>Слайд 2</vt:lpstr>
      <vt:lpstr>MSIL</vt:lpstr>
      <vt:lpstr>Слайд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Компилятор</dc:title>
  <dc:creator>Никита Иванов</dc:creator>
  <cp:lastModifiedBy>Никита Иванов</cp:lastModifiedBy>
  <cp:revision>1</cp:revision>
  <dcterms:created xsi:type="dcterms:W3CDTF">2016-01-14T19:56:29Z</dcterms:created>
  <dcterms:modified xsi:type="dcterms:W3CDTF">2016-01-14T20:04:21Z</dcterms:modified>
</cp:coreProperties>
</file>