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0"/>
  </p:notesMasterIdLst>
  <p:sldIdLst>
    <p:sldId id="295" r:id="rId2"/>
    <p:sldId id="273" r:id="rId3"/>
    <p:sldId id="296" r:id="rId4"/>
    <p:sldId id="297" r:id="rId5"/>
    <p:sldId id="298" r:id="rId6"/>
    <p:sldId id="300" r:id="rId7"/>
    <p:sldId id="29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2D7D-BFC9-45C3-BE1E-68B541B225E8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F984-CE02-477E-8C00-28B42EF4F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2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50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88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5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2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4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53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315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31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9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E249-9CFB-4823-8F48-B4D412EABC1D}" type="datetimeFigureOut">
              <a:rPr lang="en-IN" smtClean="0"/>
              <a:t>08-02-2017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4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 err="1" smtClean="0">
                <a:latin typeface="Georgia" panose="02040502050405020303" pitchFamily="18" charset="0"/>
              </a:rPr>
              <a:t>Fiori</a:t>
            </a:r>
            <a:endParaRPr lang="en-IN" sz="7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SAP </a:t>
            </a:r>
            <a:r>
              <a:rPr lang="en-US" dirty="0" err="1">
                <a:latin typeface="Georgia" panose="02040502050405020303" pitchFamily="18" charset="0"/>
              </a:rPr>
              <a:t>Fiori</a:t>
            </a:r>
            <a:r>
              <a:rPr lang="en-US" dirty="0">
                <a:latin typeface="Georgia" panose="02040502050405020303" pitchFamily="18" charset="0"/>
              </a:rPr>
              <a:t> is a new user experience (UX) for </a:t>
            </a:r>
            <a:r>
              <a:rPr lang="en-US" dirty="0" smtClean="0">
                <a:latin typeface="Georgia" panose="02040502050405020303" pitchFamily="18" charset="0"/>
              </a:rPr>
              <a:t>SA P </a:t>
            </a:r>
            <a:r>
              <a:rPr lang="en-US" dirty="0">
                <a:latin typeface="Georgia" panose="02040502050405020303" pitchFamily="18" charset="0"/>
              </a:rPr>
              <a:t>software and applications</a:t>
            </a:r>
            <a:r>
              <a:rPr lang="en-US" dirty="0" smtClean="0">
                <a:latin typeface="Georgia" panose="02040502050405020303" pitchFamily="18" charset="0"/>
              </a:rPr>
              <a:t>. It basically based on SAP UI5 and Open UI5.</a:t>
            </a:r>
          </a:p>
          <a:p>
            <a:pPr marL="0" indent="0">
              <a:buNone/>
            </a:pPr>
            <a:r>
              <a:rPr lang="en-IN" dirty="0" smtClean="0">
                <a:latin typeface="Georgia" panose="02040502050405020303" pitchFamily="18" charset="0"/>
              </a:rPr>
              <a:t>The word </a:t>
            </a:r>
            <a:r>
              <a:rPr lang="en-IN" dirty="0" err="1">
                <a:latin typeface="Georgia" panose="02040502050405020303" pitchFamily="18" charset="0"/>
              </a:rPr>
              <a:t>F</a:t>
            </a:r>
            <a:r>
              <a:rPr lang="en-IN" dirty="0" err="1" smtClean="0">
                <a:latin typeface="Georgia" panose="02040502050405020303" pitchFamily="18" charset="0"/>
              </a:rPr>
              <a:t>iori</a:t>
            </a:r>
            <a:r>
              <a:rPr lang="en-IN" dirty="0" smtClean="0">
                <a:latin typeface="Georgia" panose="02040502050405020303" pitchFamily="18" charset="0"/>
              </a:rPr>
              <a:t> is derived from Italian word flower.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330843"/>
            <a:ext cx="6159003" cy="31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Functional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Manufacturing</a:t>
            </a:r>
          </a:p>
          <a:p>
            <a:r>
              <a:rPr lang="en-US" b="1" dirty="0">
                <a:latin typeface="Georgia" panose="02040502050405020303" pitchFamily="18" charset="0"/>
              </a:rPr>
              <a:t>Supply Chain</a:t>
            </a:r>
          </a:p>
          <a:p>
            <a:r>
              <a:rPr lang="en-US" b="1" dirty="0">
                <a:latin typeface="Georgia" panose="02040502050405020303" pitchFamily="18" charset="0"/>
              </a:rPr>
              <a:t>Sales</a:t>
            </a:r>
          </a:p>
          <a:p>
            <a:r>
              <a:rPr lang="en-US" b="1" dirty="0">
                <a:latin typeface="Georgia" panose="02040502050405020303" pitchFamily="18" charset="0"/>
              </a:rPr>
              <a:t>R&amp;D Engineering</a:t>
            </a:r>
          </a:p>
          <a:p>
            <a:r>
              <a:rPr lang="en-US" b="1" dirty="0">
                <a:latin typeface="Georgia" panose="02040502050405020303" pitchFamily="18" charset="0"/>
              </a:rPr>
              <a:t>Finance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Assets </a:t>
            </a:r>
            <a:r>
              <a:rPr lang="en-US" b="1" dirty="0">
                <a:latin typeface="Georgia" panose="02040502050405020303" pitchFamily="18" charset="0"/>
              </a:rPr>
              <a:t>Management</a:t>
            </a:r>
          </a:p>
          <a:p>
            <a:r>
              <a:rPr lang="en-US" b="1" dirty="0">
                <a:latin typeface="Georgia" panose="02040502050405020303" pitchFamily="18" charset="0"/>
              </a:rPr>
              <a:t>Human Resource</a:t>
            </a:r>
          </a:p>
          <a:p>
            <a:r>
              <a:rPr lang="en-US" b="1" dirty="0">
                <a:latin typeface="Georgia" panose="02040502050405020303" pitchFamily="18" charset="0"/>
              </a:rPr>
              <a:t>Procurement</a:t>
            </a: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SAP Design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Role Based</a:t>
            </a:r>
          </a:p>
          <a:p>
            <a:r>
              <a:rPr lang="en-US" b="1" dirty="0">
                <a:latin typeface="Georgia" panose="02040502050405020303" pitchFamily="18" charset="0"/>
              </a:rPr>
              <a:t>Responsive (HANA)</a:t>
            </a:r>
          </a:p>
          <a:p>
            <a:r>
              <a:rPr lang="en-US" b="1" dirty="0">
                <a:latin typeface="Georgia" panose="02040502050405020303" pitchFamily="18" charset="0"/>
              </a:rPr>
              <a:t>Simple (1-1-3 scenario [1 user, 1 </a:t>
            </a:r>
            <a:r>
              <a:rPr lang="en-US" b="1" dirty="0" err="1">
                <a:latin typeface="Georgia" panose="02040502050405020303" pitchFamily="18" charset="0"/>
              </a:rPr>
              <a:t>usercase</a:t>
            </a:r>
            <a:r>
              <a:rPr lang="en-US" b="1" dirty="0">
                <a:latin typeface="Georgia" panose="02040502050405020303" pitchFamily="18" charset="0"/>
              </a:rPr>
              <a:t>, 3 screens])</a:t>
            </a:r>
          </a:p>
          <a:p>
            <a:r>
              <a:rPr lang="en-US" b="1" dirty="0">
                <a:latin typeface="Georgia" panose="02040502050405020303" pitchFamily="18" charset="0"/>
              </a:rPr>
              <a:t>Seamless Experience (Common language for all)</a:t>
            </a:r>
          </a:p>
          <a:p>
            <a:r>
              <a:rPr lang="en-US" b="1" dirty="0">
                <a:latin typeface="Georgia" panose="02040502050405020303" pitchFamily="18" charset="0"/>
              </a:rPr>
              <a:t>Delightful (ECC 6.0)</a:t>
            </a: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SAP </a:t>
            </a:r>
            <a:r>
              <a:rPr lang="en-IN" dirty="0" err="1">
                <a:latin typeface="Georgia" panose="02040502050405020303" pitchFamily="18" charset="0"/>
              </a:rPr>
              <a:t>Fiori</a:t>
            </a:r>
            <a:r>
              <a:rPr lang="en-IN" dirty="0">
                <a:latin typeface="Georgia" panose="02040502050405020303" pitchFamily="18" charset="0"/>
              </a:rPr>
              <a:t>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Transactional Apps (Leave Request, Travel Request, Purchase Order.)</a:t>
            </a:r>
          </a:p>
          <a:p>
            <a:r>
              <a:rPr lang="en-US" b="1" dirty="0">
                <a:latin typeface="Georgia" panose="02040502050405020303" pitchFamily="18" charset="0"/>
              </a:rPr>
              <a:t>Fact sheets  (key and contextual information in business operations.)</a:t>
            </a:r>
          </a:p>
          <a:p>
            <a:r>
              <a:rPr lang="en-US" b="1" dirty="0">
                <a:latin typeface="Georgia" panose="02040502050405020303" pitchFamily="18" charset="0"/>
              </a:rPr>
              <a:t>Analytical Apps (Provide role-based real time information of business)</a:t>
            </a: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Prerequisites to Learn SAP </a:t>
            </a:r>
            <a:r>
              <a:rPr lang="en-US" dirty="0" err="1">
                <a:latin typeface="Georgia" panose="02040502050405020303" pitchFamily="18" charset="0"/>
              </a:rPr>
              <a:t>Fiori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ABAP program and objects</a:t>
            </a:r>
          </a:p>
          <a:p>
            <a:r>
              <a:rPr lang="en-US" b="1" dirty="0">
                <a:latin typeface="Georgia" panose="02040502050405020303" pitchFamily="18" charset="0"/>
              </a:rPr>
              <a:t>HTML5</a:t>
            </a:r>
          </a:p>
          <a:p>
            <a:r>
              <a:rPr lang="en-US" b="1" dirty="0">
                <a:latin typeface="Georgia" panose="02040502050405020303" pitchFamily="18" charset="0"/>
              </a:rPr>
              <a:t>JavaScript</a:t>
            </a:r>
          </a:p>
          <a:p>
            <a:r>
              <a:rPr lang="en-US" b="1" dirty="0">
                <a:latin typeface="Georgia" panose="02040502050405020303" pitchFamily="18" charset="0"/>
              </a:rPr>
              <a:t>SAP UI5</a:t>
            </a:r>
          </a:p>
          <a:p>
            <a:r>
              <a:rPr lang="en-US" b="1" dirty="0">
                <a:latin typeface="Georgia" panose="02040502050405020303" pitchFamily="18" charset="0"/>
              </a:rPr>
              <a:t>ERP Implementation experience</a:t>
            </a:r>
          </a:p>
          <a:p>
            <a:r>
              <a:rPr lang="en-US" b="1" dirty="0">
                <a:latin typeface="Georgia" panose="02040502050405020303" pitchFamily="18" charset="0"/>
              </a:rPr>
              <a:t>OData and SAP </a:t>
            </a:r>
            <a:r>
              <a:rPr lang="en-US" b="1" dirty="0" err="1">
                <a:latin typeface="Georgia" panose="02040502050405020303" pitchFamily="18" charset="0"/>
              </a:rPr>
              <a:t>NetWeaver</a:t>
            </a:r>
            <a:r>
              <a:rPr lang="en-US" b="1" dirty="0">
                <a:latin typeface="Georgia" panose="02040502050405020303" pitchFamily="18" charset="0"/>
              </a:rPr>
              <a:t> Gateway</a:t>
            </a:r>
          </a:p>
          <a:p>
            <a:r>
              <a:rPr lang="en-US" b="1" dirty="0">
                <a:latin typeface="Georgia" panose="02040502050405020303" pitchFamily="18" charset="0"/>
              </a:rPr>
              <a:t>SAP HANA</a:t>
            </a: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MVC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MVC stands for </a:t>
            </a:r>
          </a:p>
          <a:p>
            <a:r>
              <a:rPr lang="en-IN" b="1" dirty="0" smtClean="0">
                <a:latin typeface="Georgia" panose="02040502050405020303" pitchFamily="18" charset="0"/>
              </a:rPr>
              <a:t>Model</a:t>
            </a:r>
          </a:p>
          <a:p>
            <a:r>
              <a:rPr lang="en-IN" b="1" dirty="0" smtClean="0">
                <a:latin typeface="Georgia" panose="02040502050405020303" pitchFamily="18" charset="0"/>
              </a:rPr>
              <a:t>View</a:t>
            </a:r>
          </a:p>
          <a:p>
            <a:r>
              <a:rPr lang="en-IN" b="1" dirty="0" smtClean="0">
                <a:latin typeface="Georgia" panose="02040502050405020303" pitchFamily="18" charset="0"/>
              </a:rPr>
              <a:t>Controller</a:t>
            </a:r>
          </a:p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The Model basically consist of database, View is related to look &amp; feel and Controller contains the business logic.</a:t>
            </a:r>
          </a:p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In the </a:t>
            </a:r>
            <a:r>
              <a:rPr lang="en-IN" b="1" dirty="0" err="1" smtClean="0">
                <a:latin typeface="Georgia" panose="02040502050405020303" pitchFamily="18" charset="0"/>
              </a:rPr>
              <a:t>Fiori</a:t>
            </a:r>
            <a:r>
              <a:rPr lang="en-IN" b="1" dirty="0" smtClean="0">
                <a:latin typeface="Georgia" panose="02040502050405020303" pitchFamily="18" charset="0"/>
              </a:rPr>
              <a:t> MVC is basically </a:t>
            </a:r>
            <a:r>
              <a:rPr lang="en-IN" b="1" smtClean="0">
                <a:latin typeface="Georgia" panose="02040502050405020303" pitchFamily="18" charset="0"/>
              </a:rPr>
              <a:t>like this</a:t>
            </a:r>
            <a:endParaRPr lang="en-IN" b="1" dirty="0" smtClean="0">
              <a:latin typeface="Georgia" panose="02040502050405020303" pitchFamily="18" charset="0"/>
            </a:endParaRPr>
          </a:p>
          <a:p>
            <a:r>
              <a:rPr lang="en-IN" b="1" dirty="0" smtClean="0">
                <a:latin typeface="Georgia" panose="02040502050405020303" pitchFamily="18" charset="0"/>
              </a:rPr>
              <a:t>Model – </a:t>
            </a:r>
            <a:r>
              <a:rPr lang="en-IN" b="1" dirty="0" err="1" smtClean="0">
                <a:latin typeface="Georgia" panose="02040502050405020303" pitchFamily="18" charset="0"/>
              </a:rPr>
              <a:t>Odata</a:t>
            </a:r>
            <a:r>
              <a:rPr lang="en-IN" b="1" dirty="0" smtClean="0">
                <a:latin typeface="Georgia" panose="02040502050405020303" pitchFamily="18" charset="0"/>
              </a:rPr>
              <a:t> services</a:t>
            </a:r>
          </a:p>
          <a:p>
            <a:r>
              <a:rPr lang="en-IN" b="1" dirty="0" smtClean="0">
                <a:latin typeface="Georgia" panose="02040502050405020303" pitchFamily="18" charset="0"/>
              </a:rPr>
              <a:t>View -  XML, HTML, CSS files</a:t>
            </a:r>
          </a:p>
          <a:p>
            <a:r>
              <a:rPr lang="en-IN" b="1" dirty="0" smtClean="0">
                <a:latin typeface="Georgia" panose="02040502050405020303" pitchFamily="18" charset="0"/>
              </a:rPr>
              <a:t>Controller  -  JS files  </a:t>
            </a:r>
          </a:p>
          <a:p>
            <a:pPr marL="0" indent="0">
              <a:buNone/>
            </a:pPr>
            <a:endParaRPr lang="en-IN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Folder Structure of </a:t>
            </a:r>
            <a:r>
              <a:rPr lang="en-US" dirty="0" err="1" smtClean="0">
                <a:latin typeface="Georgia" panose="02040502050405020303" pitchFamily="18" charset="0"/>
              </a:rPr>
              <a:t>Fiori</a:t>
            </a:r>
            <a:r>
              <a:rPr lang="en-US" dirty="0" smtClean="0">
                <a:latin typeface="Georgia" panose="02040502050405020303" pitchFamily="18" charset="0"/>
              </a:rPr>
              <a:t> Application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endParaRPr lang="en-IN" b="1" dirty="0" smtClean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28503"/>
            <a:ext cx="3248317" cy="51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862" y="3261814"/>
            <a:ext cx="6025120" cy="6483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Thank you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51881" y="1801504"/>
            <a:ext cx="6960357" cy="22610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Author: </a:t>
            </a:r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Basant</a:t>
            </a:r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Sharma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839</TotalTime>
  <Words>211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Georgia</vt:lpstr>
      <vt:lpstr>Wingdings 3</vt:lpstr>
      <vt:lpstr>Wisp</vt:lpstr>
      <vt:lpstr>Fiori</vt:lpstr>
      <vt:lpstr>Functional Areas</vt:lpstr>
      <vt:lpstr>SAP Design Principle</vt:lpstr>
      <vt:lpstr>SAP Fiori Apps</vt:lpstr>
      <vt:lpstr>Prerequisites to Learn SAP Fiori</vt:lpstr>
      <vt:lpstr>MVC</vt:lpstr>
      <vt:lpstr>Folder Structure of Fiori Application</vt:lpstr>
      <vt:lpstr>Thank you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 CRM</dc:title>
  <dc:creator>Shreekanta Panigrahi</dc:creator>
  <cp:lastModifiedBy>Basant Kumar Sharma</cp:lastModifiedBy>
  <cp:revision>375</cp:revision>
  <dcterms:created xsi:type="dcterms:W3CDTF">2016-08-02T08:59:07Z</dcterms:created>
  <dcterms:modified xsi:type="dcterms:W3CDTF">2017-02-08T12:42:58Z</dcterms:modified>
</cp:coreProperties>
</file>