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2CCB13A-9585-4F94-B6BD-5A46C9BF2E0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Voting Session Model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023360" y="2651760"/>
            <a:ext cx="1737360" cy="1097280"/>
          </a:xfrm>
          <a:prstGeom prst="rect">
            <a:avLst/>
          </a:pr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005840" y="2468880"/>
            <a:ext cx="1737360" cy="1097280"/>
          </a:xfrm>
          <a:prstGeom prst="rect">
            <a:avLst/>
          </a:prstGeom>
          <a:solidFill>
            <a:srgbClr val="00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6583680" y="2834640"/>
            <a:ext cx="1280160" cy="91440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Mongo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5"/>
          <p:cNvSpPr/>
          <p:nvPr/>
        </p:nvSpPr>
        <p:spPr>
          <a:xfrm>
            <a:off x="2926080" y="2834640"/>
            <a:ext cx="1005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6"/>
          <p:cNvSpPr/>
          <p:nvPr/>
        </p:nvSpPr>
        <p:spPr>
          <a:xfrm>
            <a:off x="5852160" y="310896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6583680" y="4846320"/>
            <a:ext cx="2560320" cy="1645920"/>
          </a:xfrm>
          <a:prstGeom prst="foldedCorner">
            <a:avLst>
              <a:gd name="adj" fmla="val 18900"/>
            </a:avLst>
          </a:prstGeom>
          <a:solidFill>
            <a:srgbClr val="ffffcc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6583680" y="4206240"/>
            <a:ext cx="2560320" cy="548640"/>
          </a:xfrm>
          <a:prstGeom prst="rect">
            <a:avLst/>
          </a:prstGeom>
          <a:solidFill>
            <a:srgbClr val="ff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Collection: Sessions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9"/>
          <p:cNvSpPr txBox="1"/>
          <p:nvPr/>
        </p:nvSpPr>
        <p:spPr>
          <a:xfrm>
            <a:off x="6675120" y="4937760"/>
            <a:ext cx="2377440" cy="156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“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name”:”lasPerras”,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“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active”: true,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“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participants”: [“jose”,”jan” 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“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votes”: { “jose”: “La cantina”,                             “jan”:”Hooters”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“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start”: new Date(),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“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end”: new Date()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8" name="Line 10"/>
          <p:cNvCxnSpPr>
            <a:endCxn id="46" idx="0"/>
          </p:cNvCxnSpPr>
          <p:nvPr/>
        </p:nvCxnSpPr>
        <p:spPr>
          <a:xfrm>
            <a:off x="7511400" y="3843360"/>
            <a:ext cx="352800" cy="3632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9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2016-07-11T22:43:23Z</dcterms:created>
  <dc:creator/>
  <dc:description/>
  <dc:language>en-US</dc:language>
  <cp:lastModifiedBy/>
  <dcterms:modified xsi:type="dcterms:W3CDTF">2016-07-11T23:00:28Z</dcterms:modified>
  <cp:revision>3</cp:revision>
  <dc:subject/>
  <dc:title/>
</cp:coreProperties>
</file>