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AE"/>
    <a:srgbClr val="FF685F"/>
    <a:srgbClr val="CA3F52"/>
    <a:srgbClr val="FD0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9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3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054D-1162-6642-A045-E7950C80853C}" type="datetimeFigureOut">
              <a:rPr lang="en-US" smtClean="0"/>
              <a:t>7/20/16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36E9-0EA5-2240-A69E-12293A5E7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8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682" y="2471226"/>
            <a:ext cx="5549558" cy="28715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966341" y="2926810"/>
            <a:ext cx="2912827" cy="92499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Can 5"/>
          <p:cNvSpPr/>
          <p:nvPr/>
        </p:nvSpPr>
        <p:spPr>
          <a:xfrm>
            <a:off x="1953390" y="4210749"/>
            <a:ext cx="1125096" cy="1007819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Mongo</a:t>
            </a:r>
            <a:r>
              <a:rPr lang="en-US" dirty="0" smtClean="0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487" y="2943154"/>
            <a:ext cx="2816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Express.js / Node.js 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16193" y="3851801"/>
            <a:ext cx="0" cy="358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05959" y="3851801"/>
            <a:ext cx="0" cy="31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122" y="2471227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681" y="358949"/>
            <a:ext cx="5549559" cy="1487661"/>
          </a:xfrm>
          <a:prstGeom prst="rect">
            <a:avLst/>
          </a:prstGeom>
          <a:solidFill>
            <a:srgbClr val="CA3F5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5122" y="455584"/>
            <a:ext cx="109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Frontend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17013" y="1557158"/>
            <a:ext cx="37469" cy="1369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526291" y="1587937"/>
            <a:ext cx="2" cy="1338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2163966" y="2167501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1590899" y="217272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6340" y="824917"/>
            <a:ext cx="2912827" cy="763020"/>
          </a:xfrm>
          <a:prstGeom prst="rect">
            <a:avLst/>
          </a:prstGeom>
          <a:solidFill>
            <a:srgbClr val="FF685F"/>
          </a:solidFill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9170" y="1187826"/>
            <a:ext cx="28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B1AE"/>
                </a:solidFill>
              </a:rPr>
              <a:t>HTML/Bootstrap/</a:t>
            </a:r>
            <a:r>
              <a:rPr lang="en-US" dirty="0" smtClean="0">
                <a:solidFill>
                  <a:srgbClr val="FFB1AE"/>
                </a:solidFill>
              </a:rPr>
              <a:t>AngularJS</a:t>
            </a:r>
            <a:endParaRPr lang="en-US" sz="2000" dirty="0">
              <a:solidFill>
                <a:srgbClr val="FFB1A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4482" y="810848"/>
            <a:ext cx="116147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UI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8000" y="2982058"/>
            <a:ext cx="1131998" cy="811087"/>
            <a:chOff x="4528000" y="3175342"/>
            <a:chExt cx="1131998" cy="811087"/>
          </a:xfrm>
        </p:grpSpPr>
        <p:sp>
          <p:nvSpPr>
            <p:cNvPr id="29" name="Rectangle 28"/>
            <p:cNvSpPr/>
            <p:nvPr/>
          </p:nvSpPr>
          <p:spPr>
            <a:xfrm>
              <a:off x="4528000" y="3175342"/>
              <a:ext cx="1131998" cy="8110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yelp_logo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413" y="3216760"/>
              <a:ext cx="1049170" cy="742057"/>
            </a:xfrm>
            <a:prstGeom prst="rect">
              <a:avLst/>
            </a:prstGeom>
          </p:spPr>
        </p:pic>
      </p:grpSp>
      <p:cxnSp>
        <p:nvCxnSpPr>
          <p:cNvPr id="30" name="Straight Arrow Connector 29"/>
          <p:cNvCxnSpPr/>
          <p:nvPr/>
        </p:nvCxnSpPr>
        <p:spPr>
          <a:xfrm>
            <a:off x="3879169" y="3175858"/>
            <a:ext cx="6488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879170" y="3425969"/>
            <a:ext cx="6488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32553" y="2854358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32553" y="3428995"/>
            <a:ext cx="102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0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dialab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Diaz</dc:creator>
  <cp:lastModifiedBy>Jose Diaz</cp:lastModifiedBy>
  <cp:revision>5</cp:revision>
  <dcterms:created xsi:type="dcterms:W3CDTF">2016-07-20T04:32:05Z</dcterms:created>
  <dcterms:modified xsi:type="dcterms:W3CDTF">2016-07-20T05:07:55Z</dcterms:modified>
</cp:coreProperties>
</file>