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20" d="100"/>
          <a:sy n="220" d="100"/>
        </p:scale>
        <p:origin x="-450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9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4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1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1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3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9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94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6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61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80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8A0-2CD0-48D5-A34D-F1D37C77F78B}" type="datetimeFigureOut">
              <a:rPr lang="de-DE" smtClean="0"/>
              <a:t>14.10.2016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FF58-4C20-4AD3-9661-EAA3E3DCFE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3121856"/>
          </a:xfrm>
        </p:spPr>
        <p:txBody>
          <a:bodyPr anchor="t">
            <a:normAutofit fontScale="90000"/>
          </a:bodyPr>
          <a:lstStyle/>
          <a:p>
            <a:pPr algn="l" defTabSz="306388"/>
            <a:r>
              <a:rPr lang="de-DE" altLang="de-DE" sz="1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de-DE" altLang="de-DE" sz="1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1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de-DE" altLang="de-DE" sz="1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WILLKOMMEN AUF DEM CAMPUS ADLERSHOF!</a:t>
            </a:r>
            <a:b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	</a:t>
            </a:r>
            <a: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Semesterauftakt </a:t>
            </a:r>
            <a:r>
              <a:rPr lang="de-DE" altLang="de-DE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am Montag</a:t>
            </a:r>
            <a:r>
              <a:rPr lang="de-DE" altLang="de-DE" sz="2200" b="1">
                <a:solidFill>
                  <a:schemeClr val="accent1">
                    <a:lumMod val="75000"/>
                  </a:schemeClr>
                </a:solidFill>
                <a:latin typeface="+mn-lt"/>
              </a:rPr>
              <a:t>, </a:t>
            </a:r>
            <a:r>
              <a:rPr lang="de-DE" altLang="de-DE" sz="2200" b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17.10.2016:</a:t>
            </a:r>
            <a: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28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	</a:t>
            </a:r>
            <a: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11:30 – 13:00 Uhr	Begrüßung der Erstsemesterstudierenden</a:t>
            </a:r>
            <a:b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								Großer Hörsaal, Erwin </a:t>
            </a:r>
            <a:r>
              <a:rPr lang="de-DE" altLang="de-DE" sz="2200" b="1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Schrödinger</a:t>
            </a:r>
            <a: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-Zentrum</a:t>
            </a:r>
            <a:b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altLang="de-DE" sz="22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	10:00 – 15:00 Uhr	Infomarkt im Foyer</a:t>
            </a:r>
            <a:r>
              <a:rPr lang="de-DE" sz="2400" dirty="0" smtClean="0"/>
              <a:t/>
            </a:r>
            <a:br>
              <a:rPr lang="de-DE" sz="2400" dirty="0" smtClean="0"/>
            </a:br>
            <a:endParaRPr lang="de-DE" sz="24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2"/>
          <a:stretch/>
        </p:blipFill>
        <p:spPr>
          <a:xfrm>
            <a:off x="3738" y="3219822"/>
            <a:ext cx="9144000" cy="1923679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1480"/>
            <a:ext cx="761752" cy="7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095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  WILLKOMMEN AUF DEM CAMPUS ADLERSHOF!   Semesterauftakt am Montag, 17.10.2016:  11:30 – 13:00 Uhr Begrüßung der Erstsemesterstudierenden         Großer Hörsaal, Erwin Schrödinger-Zentrum  10:00 – 15:00 Uhr Infomarkt im Foyer </vt:lpstr>
    </vt:vector>
  </TitlesOfParts>
  <Company>HU Berlin ZUV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Programm:  11:30 Uhr Musikalische Einstimmung   Duo philosophie</dc:title>
  <dc:creator>Madeleine Schüffler</dc:creator>
  <cp:lastModifiedBy>Karl-Heinz Preuß</cp:lastModifiedBy>
  <cp:revision>7</cp:revision>
  <dcterms:created xsi:type="dcterms:W3CDTF">2014-10-02T07:20:02Z</dcterms:created>
  <dcterms:modified xsi:type="dcterms:W3CDTF">2016-10-14T09:29:21Z</dcterms:modified>
</cp:coreProperties>
</file>