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-103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86E89-7659-47F2-9141-7F24D7CC7ADE}" type="datetimeFigureOut">
              <a:rPr lang="de-DE"/>
              <a:pPr>
                <a:defRPr/>
              </a:pPr>
              <a:t>09.02.2017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498E9-9ABE-4A4C-8391-AA79D224CFD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1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5289F-64A8-49DF-A194-8A0B7A8D494F}" type="datetimeFigureOut">
              <a:rPr lang="de-DE"/>
              <a:pPr>
                <a:defRPr/>
              </a:pPr>
              <a:t>09.02.2017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11125-C44B-4D8E-BB30-4FBF5C3C258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68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CA2ED-B370-4E84-9757-58C535326C7E}" type="datetimeFigureOut">
              <a:rPr lang="de-DE"/>
              <a:pPr>
                <a:defRPr/>
              </a:pPr>
              <a:t>09.02.2017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32293-BD8C-4872-BC35-9D7C461ACAD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41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7F672-D674-4FEC-9A6E-ECB0485E00D3}" type="datetimeFigureOut">
              <a:rPr lang="de-DE"/>
              <a:pPr>
                <a:defRPr/>
              </a:pPr>
              <a:t>09.02.2017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C74D8-9A65-45F0-BE46-7B82CABB032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82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6AF29-A6A8-4CA1-9EB2-CF9915EF2181}" type="datetimeFigureOut">
              <a:rPr lang="de-DE"/>
              <a:pPr>
                <a:defRPr/>
              </a:pPr>
              <a:t>09.02.2017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34699-3192-44E0-93FA-1A9DAFB5B2A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8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684C1-401C-4FE1-92A5-445C32034275}" type="datetimeFigureOut">
              <a:rPr lang="de-DE"/>
              <a:pPr>
                <a:defRPr/>
              </a:pPr>
              <a:t>09.02.2017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62FC1-CA20-4BF1-858A-15613E7956B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3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EE32D-CD33-4402-A2E2-DA5113B598AD}" type="datetimeFigureOut">
              <a:rPr lang="de-DE"/>
              <a:pPr>
                <a:defRPr/>
              </a:pPr>
              <a:t>09.02.2017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22F19-A877-4172-8CCE-926B6EF4F53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49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08DE3-DC3B-4569-B2AB-583B3E5A1B16}" type="datetimeFigureOut">
              <a:rPr lang="de-DE"/>
              <a:pPr>
                <a:defRPr/>
              </a:pPr>
              <a:t>09.02.2017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49BC1-58D9-4DC7-9003-52563E2588C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21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59696-60E0-46E6-A0E5-BDFA1AC0EF61}" type="datetimeFigureOut">
              <a:rPr lang="de-DE"/>
              <a:pPr>
                <a:defRPr/>
              </a:pPr>
              <a:t>09.02.2017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9B4A0-E667-45BC-98EF-A8DEA625530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80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6ED86-2D7D-4F8C-8F31-E3E376D45821}" type="datetimeFigureOut">
              <a:rPr lang="de-DE"/>
              <a:pPr>
                <a:defRPr/>
              </a:pPr>
              <a:t>09.02.2017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3EC1C-90A1-498B-955E-45E5E813F44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9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D10B8-403C-4036-849F-6D1EC20A4CFD}" type="datetimeFigureOut">
              <a:rPr lang="de-DE"/>
              <a:pPr>
                <a:defRPr/>
              </a:pPr>
              <a:t>09.02.2017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DA667-99B6-4B1A-892C-FA607B2FAB8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87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8B9900-FCF0-42EF-BFF6-FA9CAFECEDFB}" type="datetimeFigureOut">
              <a:rPr lang="de-DE"/>
              <a:pPr>
                <a:defRPr/>
              </a:pPr>
              <a:t>09.02.2017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46D7B0-6894-4654-8F72-BA2EF6A1944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feld 4"/>
          <p:cNvSpPr txBox="1">
            <a:spLocks noChangeArrowheads="1"/>
          </p:cNvSpPr>
          <p:nvPr/>
        </p:nvSpPr>
        <p:spPr bwMode="auto">
          <a:xfrm rot="723922">
            <a:off x="520276" y="1278682"/>
            <a:ext cx="6696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800" b="1" dirty="0" smtClean="0">
                <a:solidFill>
                  <a:schemeClr val="bg1"/>
                </a:solidFill>
              </a:rPr>
              <a:t>play20170208_1530-20170208_2000.pptx 1</a:t>
            </a:r>
            <a:endParaRPr lang="de-DE" altLang="de-DE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4"/>
          <p:cNvSpPr txBox="1">
            <a:spLocks noChangeArrowheads="1"/>
          </p:cNvSpPr>
          <p:nvPr/>
        </p:nvSpPr>
        <p:spPr bwMode="auto">
          <a:xfrm rot="723922">
            <a:off x="520276" y="1278682"/>
            <a:ext cx="66961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800" b="1" smtClean="0">
                <a:solidFill>
                  <a:schemeClr val="bg1"/>
                </a:solidFill>
              </a:rPr>
              <a:t>play20170208_1530-20170208_2000.pptx 2</a:t>
            </a:r>
            <a:endParaRPr lang="de-DE" altLang="de-DE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4000"/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Calibri</vt:lpstr>
      <vt:lpstr>Arial</vt:lpstr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kalle</dc:creator>
  <cp:lastModifiedBy>oper</cp:lastModifiedBy>
  <cp:revision>9</cp:revision>
  <dcterms:created xsi:type="dcterms:W3CDTF">2015-10-13T19:13:18Z</dcterms:created>
  <dcterms:modified xsi:type="dcterms:W3CDTF">2017-02-09T08:26:01Z</dcterms:modified>
</cp:coreProperties>
</file>