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87050" autoAdjust="0"/>
  </p:normalViewPr>
  <p:slideViewPr>
    <p:cSldViewPr>
      <p:cViewPr>
        <p:scale>
          <a:sx n="80" d="100"/>
          <a:sy n="80" d="100"/>
        </p:scale>
        <p:origin x="-2178" y="-78"/>
      </p:cViewPr>
      <p:guideLst>
        <p:guide orient="horz" pos="216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48F01D-7A21-AC4E-92FC-6EEA336082BE}" type="datetime1">
              <a:rPr lang="nb-NO"/>
              <a:pPr>
                <a:defRPr/>
              </a:pPr>
              <a:t>18.03.2016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E80418-5873-6349-B521-E439FC3E983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91180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FA038E-C9EB-0345-89B9-944ACAB8E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0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43C9B-7E0C-1944-A361-B4A0B5C42871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06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543800" cy="1143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3429000"/>
            <a:ext cx="7543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13C99-5D0C-C740-8C05-54EF30765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B29F6-9E3C-FD4E-AACC-F3579E40F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FEC9F-DC1D-8D4B-B236-C91D99254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45D6-52DC-1B48-967F-5B9E93885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3666-FF95-E84A-BFE0-1F93F2DAA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DFA51-A26B-D64C-B8F9-C018A8BC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DDD37-150B-DD40-AEA3-84D9A26C6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D15C6-4E4A-1141-96FC-788889893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2B21F-A66C-0C4C-8AE9-5681FA9B1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b-N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F9B5-F2F0-6E4D-85E7-5DEB29A80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err="1" smtClean="0"/>
            </a:lvl1pPr>
          </a:lstStyle>
          <a:p>
            <a:pPr>
              <a:defRPr/>
            </a:pPr>
            <a:r>
              <a:rPr lang="en-US"/>
              <a:t>Tema Powerpoint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7BA3828B-E1BF-464F-8B55-3AF0DA129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UiO_A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228600"/>
            <a:ext cx="2300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nb-NO" sz="5000" dirty="0" smtClean="0"/>
              <a:t>OpenRefine</a:t>
            </a:r>
            <a:endParaRPr lang="nb-NO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3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 en fasett</a:t>
            </a:r>
          </a:p>
          <a:p>
            <a:r>
              <a:rPr lang="nb-NO" dirty="0" smtClean="0"/>
              <a:t>Endre navn på fasetten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Filtre:Regular</a:t>
            </a:r>
            <a:r>
              <a:rPr lang="nb-NO" dirty="0" smtClean="0"/>
              <a:t> </a:t>
            </a:r>
            <a:r>
              <a:rPr lang="nb-NO" dirty="0" err="1" smtClean="0"/>
              <a:t>expression</a:t>
            </a:r>
            <a:r>
              <a:rPr lang="nb-NO" dirty="0" smtClean="0"/>
              <a:t> &amp; </a:t>
            </a:r>
            <a:r>
              <a:rPr lang="nb-NO" dirty="0" err="1" smtClean="0"/>
              <a:t>Booleans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Edit </a:t>
            </a:r>
            <a:r>
              <a:rPr lang="nb-NO" dirty="0" err="1" smtClean="0"/>
              <a:t>cells</a:t>
            </a:r>
            <a:r>
              <a:rPr lang="nb-NO" dirty="0" smtClean="0"/>
              <a:t>, </a:t>
            </a:r>
            <a:r>
              <a:rPr lang="nb-NO" dirty="0" err="1" smtClean="0"/>
              <a:t>Transform</a:t>
            </a:r>
            <a:endParaRPr lang="nb-NO" dirty="0" smtClean="0"/>
          </a:p>
          <a:p>
            <a:r>
              <a:rPr lang="nb-NO" dirty="0" err="1"/>
              <a:t>value.replace</a:t>
            </a:r>
            <a:r>
              <a:rPr lang="nb-NO" dirty="0"/>
              <a:t>("Argentina", "</a:t>
            </a:r>
            <a:r>
              <a:rPr lang="nb-NO" dirty="0" smtClean="0"/>
              <a:t>ARG")</a:t>
            </a:r>
          </a:p>
          <a:p>
            <a:r>
              <a:rPr lang="nb-NO" dirty="0" err="1"/>
              <a:t>if</a:t>
            </a:r>
            <a:r>
              <a:rPr lang="nb-NO" dirty="0"/>
              <a:t>(</a:t>
            </a:r>
            <a:r>
              <a:rPr lang="nb-NO" dirty="0" err="1"/>
              <a:t>value.contains</a:t>
            </a:r>
            <a:r>
              <a:rPr lang="nb-NO" dirty="0"/>
              <a:t>("Argentina"),"ARG",</a:t>
            </a:r>
            <a:r>
              <a:rPr lang="nb-NO" dirty="0" err="1"/>
              <a:t>value</a:t>
            </a:r>
            <a:r>
              <a:rPr lang="nb-NO" dirty="0" smtClean="0"/>
              <a:t>)</a:t>
            </a:r>
          </a:p>
          <a:p>
            <a:r>
              <a:rPr lang="nb-NO" dirty="0" err="1"/>
              <a:t>value.match</a:t>
            </a:r>
            <a:r>
              <a:rPr lang="nb-NO" dirty="0"/>
              <a:t>(/([^@]+).*/)[0]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Importere fra URL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4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Importere fra URL</a:t>
            </a:r>
          </a:p>
          <a:p>
            <a:r>
              <a:rPr lang="nb-NO"/>
              <a:t>http://folk.uio.no/ahmedmo/sloyd/letras.csv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b-NO" smtClean="0"/>
              <a:t>11. april 2011</a:t>
            </a:r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Ny Powerpoint mal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nb-NO" dirty="0" smtClean="0"/>
              <a:t>18. </a:t>
            </a:r>
            <a:r>
              <a:rPr lang="nb-NO" dirty="0" smtClean="0"/>
              <a:t>Mars</a:t>
            </a:r>
            <a:r>
              <a:rPr lang="nb-NO" dirty="0" smtClean="0"/>
              <a:t> 2016</a:t>
            </a:r>
            <a:endParaRPr lang="nb-NO" dirty="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Biblioteksløyd</a:t>
            </a:r>
            <a:endParaRPr lang="en-US" dirty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60BAF-D38B-AF4C-AA89-B0176B920D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OpenRefine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Tidligere </a:t>
            </a:r>
            <a:r>
              <a:rPr lang="nb-NO" dirty="0"/>
              <a:t>Google </a:t>
            </a:r>
            <a:r>
              <a:rPr lang="nb-NO" dirty="0" smtClean="0"/>
              <a:t>Refine</a:t>
            </a:r>
          </a:p>
          <a:p>
            <a:r>
              <a:rPr lang="nb-NO" dirty="0"/>
              <a:t>Open Source </a:t>
            </a:r>
            <a:r>
              <a:rPr lang="nb-NO" dirty="0" smtClean="0"/>
              <a:t>verktøy</a:t>
            </a:r>
          </a:p>
          <a:p>
            <a:r>
              <a:rPr lang="nb-NO" dirty="0"/>
              <a:t>Jobbe med uryddig </a:t>
            </a:r>
            <a:r>
              <a:rPr lang="nb-NO" dirty="0" smtClean="0"/>
              <a:t>data</a:t>
            </a:r>
          </a:p>
          <a:p>
            <a:r>
              <a:rPr lang="nb-NO" dirty="0"/>
              <a:t>Rense </a:t>
            </a:r>
            <a:r>
              <a:rPr lang="nb-NO" dirty="0" smtClean="0"/>
              <a:t>data</a:t>
            </a:r>
          </a:p>
          <a:p>
            <a:r>
              <a:rPr lang="nb-NO" dirty="0"/>
              <a:t>Endre format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Importere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Flere </a:t>
            </a:r>
            <a:r>
              <a:rPr lang="nb-NO" dirty="0"/>
              <a:t>typer </a:t>
            </a:r>
            <a:r>
              <a:rPr lang="nb-NO" dirty="0" smtClean="0"/>
              <a:t>formater</a:t>
            </a:r>
          </a:p>
          <a:p>
            <a:r>
              <a:rPr lang="nb-NO" dirty="0"/>
              <a:t>TSV (tab-separated values), CSV (comma-separated values), Excel, JSON (javascript object notation</a:t>
            </a:r>
            <a:r>
              <a:rPr lang="nb-NO" dirty="0" smtClean="0"/>
              <a:t>), XML, Google Spreadsheet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Lage et prosjekt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Create </a:t>
            </a:r>
            <a:r>
              <a:rPr lang="nb-NO" dirty="0" smtClean="0"/>
              <a:t>Project</a:t>
            </a:r>
          </a:p>
          <a:p>
            <a:r>
              <a:rPr lang="en-US" dirty="0"/>
              <a:t>Get Data from This </a:t>
            </a:r>
            <a:r>
              <a:rPr lang="en-US" dirty="0" smtClean="0"/>
              <a:t>Computer</a:t>
            </a:r>
          </a:p>
          <a:p>
            <a:r>
              <a:rPr lang="nb-NO" dirty="0"/>
              <a:t>Choose </a:t>
            </a:r>
            <a:r>
              <a:rPr lang="nb-NO" dirty="0" smtClean="0"/>
              <a:t>Files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sz="2000" dirty="0"/>
              <a:t>Prosjekter lagres automatisk mens du jobber med </a:t>
            </a:r>
            <a:r>
              <a:rPr lang="nb-NO" sz="2000" dirty="0" smtClean="0"/>
              <a:t>dem</a:t>
            </a:r>
          </a:p>
          <a:p>
            <a:pPr marL="0" indent="0">
              <a:buNone/>
            </a:pPr>
            <a:r>
              <a:rPr lang="nb-NO" sz="2000" dirty="0"/>
              <a:t>For å åpne eksisterende prosjekter velf 'Open' eller klik på OpenRefine ikonet øverst til </a:t>
            </a:r>
            <a:r>
              <a:rPr lang="nb-NO" sz="2000" dirty="0" smtClean="0"/>
              <a:t>venstre</a:t>
            </a:r>
          </a:p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	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Prøv å importere en </a:t>
            </a:r>
            <a:r>
              <a:rPr lang="nb-NO" dirty="0" smtClean="0"/>
              <a:t>CSV </a:t>
            </a:r>
            <a:r>
              <a:rPr lang="nb-NO" dirty="0"/>
              <a:t>fil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Layout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Layout som i Excel. </a:t>
            </a:r>
            <a:r>
              <a:rPr lang="nb-NO" dirty="0" err="1"/>
              <a:t>Tabular</a:t>
            </a:r>
            <a:r>
              <a:rPr lang="nb-NO" dirty="0"/>
              <a:t> format med rader </a:t>
            </a:r>
            <a:r>
              <a:rPr lang="nb-NO" dirty="0" smtClean="0"/>
              <a:t>og kolonner</a:t>
            </a:r>
          </a:p>
          <a:p>
            <a:r>
              <a:rPr lang="nb-NO" dirty="0"/>
              <a:t>Endre kolonne navn og </a:t>
            </a:r>
            <a:r>
              <a:rPr lang="nb-NO" dirty="0" err="1"/>
              <a:t>rearrengere</a:t>
            </a:r>
            <a:r>
              <a:rPr lang="nb-NO" dirty="0"/>
              <a:t> </a:t>
            </a:r>
            <a:r>
              <a:rPr lang="nb-NO" dirty="0" smtClean="0"/>
              <a:t>kolonner</a:t>
            </a:r>
          </a:p>
          <a:p>
            <a:r>
              <a:rPr lang="nb-NO" dirty="0"/>
              <a:t>Klikk på nedtrekks knappen i første kolonne der det står 'All'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8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Sortere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Velg nedtrekks knappen ved kolonnen du ønsker å sortere og velg </a:t>
            </a:r>
            <a:r>
              <a:rPr lang="nb-NO" dirty="0" smtClean="0"/>
              <a:t>'Sort‘</a:t>
            </a:r>
          </a:p>
          <a:p>
            <a:r>
              <a:rPr lang="nb-NO" dirty="0"/>
              <a:t>Sortering er ikke permanent og dataen kan endres tilbake til opprinnelig tilstand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Sorter data på en kolonne</a:t>
            </a:r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Fasetter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Nyttig funksjon</a:t>
            </a:r>
          </a:p>
          <a:p>
            <a:r>
              <a:rPr lang="nb-NO" dirty="0" smtClean="0"/>
              <a:t>Tekst fasett</a:t>
            </a:r>
          </a:p>
          <a:p>
            <a:r>
              <a:rPr lang="nb-NO" dirty="0"/>
              <a:t>http://127.0.0.1:3333/preferences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FEC9F-DC1D-8D4B-B236-C91D992547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60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uio-5 (1)</Template>
  <TotalTime>249</TotalTime>
  <Words>234</Words>
  <Application>Microsoft Office PowerPoint</Application>
  <PresentationFormat>On-screen Show (4:3)</PresentationFormat>
  <Paragraphs>61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OpenRefine</vt:lpstr>
      <vt:lpstr>Hva er OpenRefine</vt:lpstr>
      <vt:lpstr>Importere data</vt:lpstr>
      <vt:lpstr>Lage et prosjekt</vt:lpstr>
      <vt:lpstr>Oppgave 1 </vt:lpstr>
      <vt:lpstr>Layout</vt:lpstr>
      <vt:lpstr>Sortere data</vt:lpstr>
      <vt:lpstr>Oppgave 2</vt:lpstr>
      <vt:lpstr>Fasetter</vt:lpstr>
      <vt:lpstr>Oppgave 3</vt:lpstr>
      <vt:lpstr>Filtre:Regular expression &amp; Booleans </vt:lpstr>
      <vt:lpstr>Importere fra URL</vt:lpstr>
      <vt:lpstr>Oppgave 4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OpenRefin</dc:title>
  <dc:creator>axmed</dc:creator>
  <cp:lastModifiedBy>Ahmed Abdi Mohammed</cp:lastModifiedBy>
  <cp:revision>42</cp:revision>
  <dcterms:created xsi:type="dcterms:W3CDTF">2016-03-18T06:46:04Z</dcterms:created>
  <dcterms:modified xsi:type="dcterms:W3CDTF">2016-03-18T11:46:13Z</dcterms:modified>
</cp:coreProperties>
</file>