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6500-F768-4136-B1A2-84708A52A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0C729-58C9-454F-B327-4F386CD8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2A1B-0DFC-478C-926F-C98350F5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13CA-F9F5-46F7-BDAE-AB081F17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A0D8-2E12-4954-BF36-916F1601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350A-DAC8-449F-AF48-8F70612B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1D7B-0092-4355-9CE1-2B92415B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D164-163F-450A-829E-1C02604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C95C-06F2-41C5-805C-6D3F071F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1CF9-54D3-4B9A-9CA0-667A23FF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3D69A-F5D7-41EE-88BA-40C8F506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51DE-77DA-4BDD-996E-BE8CFDD4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5AB5-E1C1-4C7E-BA7D-090BD051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C581-3645-4606-94B8-15A53CA9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983B-0A3B-4405-863C-FBB0D028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F25D-4747-4641-8E6F-0A7CD478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B471-B7A1-47A7-95E3-691188AD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5A70-4C2B-4A2F-A7B2-D10CC3C5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1217-7A23-4E0B-A88F-B9FE787C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7A50-B093-4DB5-B585-A2B0758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C8E5-2FF7-4C73-8597-1DCB21A8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CACC-0475-41FB-8A46-27BA6029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8792-AA94-44ED-9038-2412A46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4422-CF17-415D-AF0D-6C3876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E7BD-54E2-4C12-895F-F34FDE50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FF29-F523-46C3-BA3B-EFACA5FD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E1E5-FBFF-48D2-A083-DEA4AEA4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75AF-BC48-491C-A8E6-15D41014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C6587-F026-4A7D-9DC4-FAD7F42B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4A1E-6478-415C-B0D2-869468C9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87E9-EA4B-4CC7-9A27-5743664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D9E8-6B62-46E1-AF86-417F0D04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7DD32-5AF9-4030-8554-449075A7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8CDE3-0E07-484F-9FAD-B2905BE7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9CCF-2256-4E4B-95D7-E599C48E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710F-71F6-4264-8448-4F86D246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82CA3-C6F0-4BBB-A01D-2D57B2D1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B210-9FDC-493A-B30C-701B43B2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2C8C-7D8B-4214-AF4F-7C809FE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0E8A-82E2-4222-9CB9-C1E89ED5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6F4CE-34F0-4299-82FB-C28E167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88FE9-6A51-4796-8E4C-22C7D6D2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EABE-E9BE-436D-A7EC-AE84664E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3A5DD-E916-4BDE-8832-1F2B7432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6A1CD-4918-41F7-BACD-254AAE48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DDFD-6366-4D67-B16A-4A79558A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96F-B1CF-42C0-88CF-90990024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1B79-7A5E-46ED-A3A8-FC43E76E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7D084-A47D-4BE5-88EE-D05D0A1A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7B9D2-417C-4A58-8080-0738B77F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2292-980A-4EA0-B999-342F509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CB3A-1B1C-42EA-A43D-4A21EB22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3B9-4F81-4442-9F89-EAD91AB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06A74-C727-4C9C-84DF-B1B95578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76D62-EE21-43A1-9E30-B6B53C1A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AA39-79B4-4815-BF04-0BF20F59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6E127-8E92-446B-A19A-4EE6222C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93B5-494F-4BF7-B03A-7AFCE18B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7FAB5-B985-4205-B74F-AB81217F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309E1-C588-4D53-A19E-6B29FB81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261C-B468-4CF0-8B50-A08A1ACB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33DC-ED41-4A4D-B594-F2FF0EE3561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CA89-5421-4DDC-AB53-1E1A588C6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E6C0-4A6C-455C-8725-4750AF60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AA89-B5D7-43EB-8E0C-36BFAD5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97B7AF-017B-4AD3-B781-7491F49879CD}"/>
              </a:ext>
            </a:extLst>
          </p:cNvPr>
          <p:cNvGrpSpPr/>
          <p:nvPr/>
        </p:nvGrpSpPr>
        <p:grpSpPr>
          <a:xfrm>
            <a:off x="1002323" y="712177"/>
            <a:ext cx="10295792" cy="5433646"/>
            <a:chOff x="1459524" y="844063"/>
            <a:chExt cx="9512814" cy="39037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E901BF-7343-422A-A999-3A705BBD7E0D}"/>
                </a:ext>
              </a:extLst>
            </p:cNvPr>
            <p:cNvSpPr/>
            <p:nvPr/>
          </p:nvSpPr>
          <p:spPr>
            <a:xfrm>
              <a:off x="1459524" y="844063"/>
              <a:ext cx="1811216" cy="126609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muslim</a:t>
              </a:r>
              <a:r>
                <a:rPr lang="en-US" sz="1600" dirty="0"/>
                <a:t>, </a:t>
              </a:r>
              <a:r>
                <a:rPr lang="en-US" sz="1600" dirty="0" err="1"/>
                <a:t>canada</a:t>
              </a:r>
              <a:r>
                <a:rPr lang="en-US" sz="1600" dirty="0"/>
                <a:t>, terrorist, media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B88FA2-5EE3-4D89-9F2F-AD89748042CD}"/>
                </a:ext>
              </a:extLst>
            </p:cNvPr>
            <p:cNvSpPr/>
            <p:nvPr/>
          </p:nvSpPr>
          <p:spPr>
            <a:xfrm>
              <a:off x="1459524" y="2162908"/>
              <a:ext cx="1811216" cy="12660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America, shot, Pakistan, justice, people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3314BB-C901-46FB-AD9A-AD591FF95EAD}"/>
                </a:ext>
              </a:extLst>
            </p:cNvPr>
            <p:cNvSpPr/>
            <p:nvPr/>
          </p:nvSpPr>
          <p:spPr>
            <a:xfrm>
              <a:off x="1459524" y="3481753"/>
              <a:ext cx="1811216" cy="126609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yemen</a:t>
              </a:r>
              <a:r>
                <a:rPr lang="en-US" sz="1400" dirty="0"/>
                <a:t>, </a:t>
              </a:r>
              <a:r>
                <a:rPr lang="en-US" sz="1400" dirty="0" err="1"/>
                <a:t>saudi</a:t>
              </a:r>
              <a:r>
                <a:rPr lang="en-US" sz="1400" dirty="0"/>
                <a:t>, </a:t>
              </a:r>
              <a:r>
                <a:rPr lang="en-US" sz="1400" dirty="0" err="1"/>
                <a:t>israel</a:t>
              </a:r>
              <a:r>
                <a:rPr lang="en-US" sz="1400" dirty="0"/>
                <a:t>, islamophobia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869C0-832C-4C29-9C8A-D0D8E90AD358}"/>
                </a:ext>
              </a:extLst>
            </p:cNvPr>
            <p:cNvSpPr/>
            <p:nvPr/>
          </p:nvSpPr>
          <p:spPr>
            <a:xfrm>
              <a:off x="6641123" y="844063"/>
              <a:ext cx="1811216" cy="126609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islam</a:t>
              </a:r>
              <a:r>
                <a:rPr lang="en-US" sz="1400" dirty="0"/>
                <a:t>, </a:t>
              </a:r>
              <a:r>
                <a:rPr lang="en-US" sz="1400" dirty="0" err="1"/>
                <a:t>kuwait</a:t>
              </a:r>
              <a:r>
                <a:rPr lang="en-US" sz="1400" dirty="0"/>
                <a:t>, terror, </a:t>
              </a:r>
              <a:r>
                <a:rPr lang="en-US" sz="1400" dirty="0" err="1"/>
                <a:t>quran</a:t>
              </a:r>
              <a:r>
                <a:rPr lang="en-US" sz="1400" dirty="0"/>
                <a:t>, </a:t>
              </a:r>
              <a:r>
                <a:rPr lang="en-US" sz="1400" dirty="0" err="1"/>
                <a:t>islamic</a:t>
              </a:r>
              <a:r>
                <a:rPr lang="en-US" sz="1400" dirty="0"/>
                <a:t>, control, </a:t>
              </a:r>
              <a:r>
                <a:rPr lang="en-US" sz="1400" dirty="0" err="1"/>
                <a:t>muslim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BB59B-DB8D-4D16-8090-F2FD032AB1AE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3270740" y="1477109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E185FD-D95C-4A25-93E5-27DB41563B11}"/>
                </a:ext>
              </a:extLst>
            </p:cNvPr>
            <p:cNvCxnSpPr/>
            <p:nvPr/>
          </p:nvCxnSpPr>
          <p:spPr>
            <a:xfrm>
              <a:off x="3270739" y="2795954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B88CC8-C7BD-4F89-90E5-A54A55A9524F}"/>
                </a:ext>
              </a:extLst>
            </p:cNvPr>
            <p:cNvCxnSpPr/>
            <p:nvPr/>
          </p:nvCxnSpPr>
          <p:spPr>
            <a:xfrm>
              <a:off x="3270739" y="4114799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EA2821-6E33-4AD8-8AF5-C75AF9931E2C}"/>
                </a:ext>
              </a:extLst>
            </p:cNvPr>
            <p:cNvCxnSpPr/>
            <p:nvPr/>
          </p:nvCxnSpPr>
          <p:spPr>
            <a:xfrm>
              <a:off x="8452339" y="1477109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97FA27-DD71-4380-8D71-9171F46B3500}"/>
                </a:ext>
              </a:extLst>
            </p:cNvPr>
            <p:cNvSpPr/>
            <p:nvPr/>
          </p:nvSpPr>
          <p:spPr>
            <a:xfrm>
              <a:off x="3965329" y="844063"/>
              <a:ext cx="1811216" cy="126609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on terrorism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799677-604D-445A-AA2F-CEEC599EB3A2}"/>
                </a:ext>
              </a:extLst>
            </p:cNvPr>
            <p:cNvSpPr/>
            <p:nvPr/>
          </p:nvSpPr>
          <p:spPr>
            <a:xfrm>
              <a:off x="3965329" y="2162908"/>
              <a:ext cx="1811216" cy="126609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Malala in America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D8C9DE-DFF1-451C-8802-2089F361D9C6}"/>
                </a:ext>
              </a:extLst>
            </p:cNvPr>
            <p:cNvSpPr/>
            <p:nvPr/>
          </p:nvSpPr>
          <p:spPr>
            <a:xfrm>
              <a:off x="3965329" y="3481753"/>
              <a:ext cx="1811216" cy="126609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Yemen Missile Attacks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0B29A2-316F-4A10-97A9-93062A4DA9D0}"/>
                </a:ext>
              </a:extLst>
            </p:cNvPr>
            <p:cNvSpPr/>
            <p:nvPr/>
          </p:nvSpPr>
          <p:spPr>
            <a:xfrm>
              <a:off x="9146930" y="844063"/>
              <a:ext cx="1811216" cy="126609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Bomb Kuwait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675D4D-C8CD-418B-AE9A-684822CBC989}"/>
                </a:ext>
              </a:extLst>
            </p:cNvPr>
            <p:cNvSpPr/>
            <p:nvPr/>
          </p:nvSpPr>
          <p:spPr>
            <a:xfrm>
              <a:off x="6641123" y="2162908"/>
              <a:ext cx="1811216" cy="12660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nuclear talks, </a:t>
              </a:r>
              <a:r>
                <a:rPr lang="en-US" sz="1400" dirty="0" err="1"/>
                <a:t>iran</a:t>
              </a:r>
              <a:r>
                <a:rPr lang="en-US" sz="1400" dirty="0"/>
                <a:t> deal, </a:t>
              </a:r>
              <a:r>
                <a:rPr lang="en-US" sz="1400" dirty="0" err="1"/>
                <a:t>zarif</a:t>
              </a:r>
              <a:r>
                <a:rPr lang="en-US" sz="1400" dirty="0"/>
                <a:t>, </a:t>
              </a:r>
              <a:r>
                <a:rPr lang="en-US" sz="1400" dirty="0" err="1"/>
                <a:t>vienna</a:t>
              </a:r>
              <a:r>
                <a:rPr lang="en-US" sz="1400" dirty="0"/>
                <a:t>, </a:t>
              </a:r>
              <a:r>
                <a:rPr lang="en-US" sz="1400" dirty="0" err="1"/>
                <a:t>kerry</a:t>
              </a:r>
              <a:r>
                <a:rPr lang="en-US" sz="1400" dirty="0"/>
                <a:t>, military, </a:t>
              </a:r>
              <a:r>
                <a:rPr lang="en-US" sz="1400" dirty="0" err="1"/>
                <a:t>russia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EAC6A8-4D69-4EC6-B66C-3240A5DA4B47}"/>
                </a:ext>
              </a:extLst>
            </p:cNvPr>
            <p:cNvCxnSpPr/>
            <p:nvPr/>
          </p:nvCxnSpPr>
          <p:spPr>
            <a:xfrm>
              <a:off x="8452339" y="2795954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5138DBF-356F-4BB0-9334-BBF192DEFE1F}"/>
                </a:ext>
              </a:extLst>
            </p:cNvPr>
            <p:cNvSpPr/>
            <p:nvPr/>
          </p:nvSpPr>
          <p:spPr>
            <a:xfrm>
              <a:off x="9146930" y="2162908"/>
              <a:ext cx="1811216" cy="126609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Nuclear deal with Iran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E07805-B00D-4788-A2D4-609F0E3D8EB9}"/>
                </a:ext>
              </a:extLst>
            </p:cNvPr>
            <p:cNvSpPr/>
            <p:nvPr/>
          </p:nvSpPr>
          <p:spPr>
            <a:xfrm>
              <a:off x="6655315" y="3481753"/>
              <a:ext cx="1811216" cy="12660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ramadan, tehran, iranian, muslims, persian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D44E6A-FFD2-4FFF-BAF4-5D0097980995}"/>
                </a:ext>
              </a:extLst>
            </p:cNvPr>
            <p:cNvCxnSpPr/>
            <p:nvPr/>
          </p:nvCxnSpPr>
          <p:spPr>
            <a:xfrm>
              <a:off x="8466531" y="4114799"/>
              <a:ext cx="6945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DC3674-2E58-467D-8539-A0DD51CED218}"/>
                </a:ext>
              </a:extLst>
            </p:cNvPr>
            <p:cNvSpPr/>
            <p:nvPr/>
          </p:nvSpPr>
          <p:spPr>
            <a:xfrm>
              <a:off x="9161122" y="3481753"/>
              <a:ext cx="1811216" cy="12660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Ramadan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92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Saadallah</dc:creator>
  <cp:lastModifiedBy>Ahmed Saadallah</cp:lastModifiedBy>
  <cp:revision>4</cp:revision>
  <dcterms:created xsi:type="dcterms:W3CDTF">2018-12-15T15:43:06Z</dcterms:created>
  <dcterms:modified xsi:type="dcterms:W3CDTF">2018-12-15T17:14:14Z</dcterms:modified>
</cp:coreProperties>
</file>