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545.com/dplyr-intro.html#think-before-you-create-excerpts-of-your-data" TargetMode="External" /><Relationship Id="rId3" Type="http://schemas.openxmlformats.org/officeDocument/2006/relationships/hyperlink" Target="https://r4ds.had.co.nz/transform.html#introduction-2" TargetMode="External" /><Relationship Id="rId4" Type="http://schemas.openxmlformats.org/officeDocument/2006/relationships/hyperlink" Target="http://ohi-science.org/data-science-training/dplyr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dplyr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Sarah</a:t>
            </a:r>
            <a:r>
              <a:rPr/>
              <a:t> </a:t>
            </a:r>
            <a:r>
              <a:rPr/>
              <a:t>Lee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1/5/2020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plyr_slide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 that the </a:t>
            </a:r>
            <a:r>
              <a:rPr sz="1800"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Jenny Bryan’s STAT545: </a:t>
            </a:r>
            <a:r>
              <a:rPr>
                <a:hlinkClick r:id="rId2"/>
              </a:rPr>
              <a:t>Introduction to dplyr</a:t>
            </a:r>
          </a:p>
          <a:p>
            <a:pPr lvl="1"/>
            <a:r>
              <a:rPr/>
              <a:t>Hadley Wickham &amp; Garrett Grolemond’s R for Data Science: </a:t>
            </a:r>
            <a:r>
              <a:rPr>
                <a:hlinkClick r:id="rId3"/>
              </a:rPr>
              <a:t>Data Transformation</a:t>
            </a:r>
          </a:p>
          <a:p>
            <a:pPr lvl="1"/>
            <a:r>
              <a:rPr/>
              <a:t>Ocean Health Index: </a:t>
            </a:r>
            <a:r>
              <a:rPr>
                <a:hlinkClick r:id="rId4"/>
              </a:rPr>
              <a:t>Data Wrangling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the </a:t>
            </a:r>
            <a:r>
              <a:rPr sz="1800">
                <a:latin typeface="Courier"/>
              </a:rPr>
              <a:t>tidyverse</a:t>
            </a:r>
            <a:r>
              <a:rPr/>
              <a:t> package, which includes </a:t>
            </a:r>
            <a:r>
              <a:rPr sz="1800">
                <a:latin typeface="Courier"/>
              </a:rPr>
              <a:t>dplyr</a:t>
            </a:r>
            <a:r>
              <a:rPr/>
              <a:t>, and the </a:t>
            </a:r>
            <a:r>
              <a:rPr sz="1800">
                <a:latin typeface="Courier"/>
              </a:rPr>
              <a:t>gapminder</a:t>
            </a:r>
            <a:r>
              <a:rPr/>
              <a:t> package with data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install.packages("tidyverse")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── Attaching packages ────────────────────────────────────────────────────────── tidyverse 1.2.1 ──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✓ ggplot2 3.2.1     ✓ purrr   0.3.3
## ✓ tibble  2.1.3     ✓ dplyr   0.8.3
## ✓ tidyr   1.0.0     ✓ stringr 1.4.0
## ✓ readr   1.3.1     ✓ forcats 0.4.0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── Conflicts ───────────────────────────────────────────────────────────── tidyverse_conflicts() ──
## x dplyr::filter() masks stats::filter()
## x dplyr::lag()    masks stats::lag()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(gapminder)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install.packages("gapminder")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(magrittr)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install.packages("magrittr")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'magrittr'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'package:purrr':
## 
##     set_names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'package:tidyr':
## 
##     extract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gapminder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gapminder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1,704 x 6
##    country     continent  year lifeExp      pop gdpPercap
##    &lt;fct&gt;       &lt;fct&gt;     &lt;int&gt;   &lt;dbl&gt;    &lt;int&gt;     &lt;dbl&gt;
##  1 Afghanistan Asia       1952    28.8  8425333      779.
##  2 Afghanistan Asia       1957    30.3  9240934      821.
##  3 Afghanistan Asia       1962    32.0 10267083      853.
##  4 Afghanistan Asia       1967    34.0 11537966      836.
##  5 Afghanistan Asia       1972    36.1 13079460      740.
##  6 Afghanistan Asia       1977    38.4 14880372      786.
##  7 Afghanistan Asia       1982    39.9 12881816      978.
##  8 Afghanistan Asia       1987    40.8 13867957      852.
##  9 Afghanistan Asia       1992    41.7 16317921      649.
## 10 Afghanistan Asia       1997    41.8 22227415      635.
## # … with 1,694 more rows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gapminder</a:t>
            </a:r>
            <a:r>
              <a:rPr/>
              <a:t> </a:t>
            </a:r>
            <a:r>
              <a:rPr/>
              <a:t>tibble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str()</a:t>
            </a:r>
            <a:r>
              <a:rPr/>
              <a:t> is a useful function that shows the structure of any object in R. It is often a good place to start once you have read in the data.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(gapminder)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Classes 'tbl_df', 'tbl' and 'data.frame':    1704 obs. of  6 variables:
##  $ country  : Factor w/ 142 levels "Afghanistan",..: 1 1 1 1 1 1 1 1 1 1 ...
##  $ continent: Factor w/ 5 levels "Africa","Americas",..: 3 3 3 3 3 3 3 3 3 3 ...
##  $ year     : int  1952 1957 1962 1967 1972 1977 1982 1987 1992 1997 ...
##  $ lifeExp  : num  28.8 30.3 32 34 36.1 ...
##  $ pop      : int  8425333 9240934 10267083 11537966 13079460 14880372 12881816 13867957 16317921 22227415 ...
##  $ gdpPercap: num  779 821 853 836 740 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operators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True or False</a:t>
            </a:r>
            <a:r>
              <a:rPr/>
              <a:t>: The object y less than or equal to 15.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assign the value of 9 to the object y</a:t>
            </a:r>
            <a:br/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## create a logical expression that will return either TRUE or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0" indent="0">
              <a:buNone/>
            </a:pPr>
            <a:r>
              <a:rPr/>
              <a:t>‘filter’ takes logical expressions and returns the rows for which all are </a:t>
            </a:r>
            <a:r>
              <a:rPr sz="1800">
                <a:latin typeface="Courier"/>
              </a:rPr>
              <a:t>TRUE</a:t>
            </a:r>
          </a:p>
          <a:p>
            <a:pPr lvl="0" marL="0" indent="0">
              <a:buNone/>
            </a:pPr>
            <a:r>
              <a:rPr/>
              <a:t>Our goal is to </a:t>
            </a:r>
            <a:r>
              <a:rPr i="1"/>
              <a:t>filter the gapminder data fo rows where life expectancy is less than 29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lifeExp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29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6
##   country     continent  year lifeExp     pop gdpPercap
##   &lt;fct&gt;       &lt;fct&gt;     &lt;int&gt;   &lt;dbl&gt;   &lt;int&gt;     &lt;dbl&gt;
## 1 Afghanistan Asia       1952    28.8 8425333      779.
## 2 Rwanda      Africa     1992    23.6 7290203      737.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 error: using = instead of ==</a:t>
            </a:r>
          </a:p>
          <a:p>
            <a:pPr lvl="0" marL="0" indent="0">
              <a:buNone/>
            </a:pPr>
            <a:r>
              <a:rPr/>
              <a:t>Our goal is to </a:t>
            </a:r>
            <a:r>
              <a:rPr i="1"/>
              <a:t>filter the gapminder data for the year 1967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filter(gapminder, year = 1967)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#&gt;Error: `year` (`year = 1967`) must not be named, do you need `==`?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1967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142 x 6
##    country     continent  year lifeExp      pop gdpPercap
##    &lt;fct&gt;       &lt;fct&gt;     &lt;int&gt;   &lt;dbl&gt;    &lt;int&gt;     &lt;dbl&gt;
##  1 Afghanistan Asia       1967    34.0 11537966      836.
##  2 Albania     Europe     1967    66.2  1984060     2760.
##  3 Algeria     Africa     1967    51.4 12760499     3247.
##  4 Angola      Africa     1967    36.0  5247469     5523.
##  5 Argentina   Americas   1967    65.6 22934225     8053.
##  6 Australia   Oceania    1967    71.1 11872264    14526.
##  7 Austria     Europe     1967    70.1  7376998    12835.
##  8 Bahrain     Asia       1967    59.9   202182    14805.
##  9 Bangladesh  Asia       1967    43.5 62821884      721.
## 10 Belgium     Europe     1967    70.9  9556500    13149.
## # … with 132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catches</a:t>
            </a:r>
            <a:r>
              <a:rPr/>
              <a:t> </a:t>
            </a:r>
            <a:r>
              <a:rPr/>
              <a:t>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 quotes show the beginning and the end of a character vector. No quotes are used to identify a variable name.</a:t>
            </a:r>
          </a:p>
          <a:p>
            <a:pPr lvl="0" marL="0" indent="0">
              <a:buNone/>
            </a:pPr>
            <a:r>
              <a:rPr/>
              <a:t>In the gapminder data, </a:t>
            </a:r>
            <a:r>
              <a:rPr sz="1800">
                <a:latin typeface="Courier"/>
              </a:rPr>
              <a:t>country</a:t>
            </a:r>
            <a:r>
              <a:rPr/>
              <a:t> is a factor with 142 levels. One of those levels is </a:t>
            </a:r>
            <a:r>
              <a:rPr sz="1800">
                <a:latin typeface="Courier"/>
              </a:rPr>
              <a:t>"Mexico"</a:t>
            </a:r>
            <a:br/>
            <a:r>
              <a:rPr/>
              <a:t>Our goal is to </a:t>
            </a:r>
            <a:r>
              <a:rPr i="1"/>
              <a:t>filter the gapminder data for the country Mexico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filter(gapminder, "country" == Mexico)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Error: object 'Mexico' not found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filter(gapminder, country == Mexico)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Error: object 'Mexico' not found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filter(gapminder, "country" == "Mexico")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0 rows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"Mexico"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12 x 6
##    country continent  year lifeExp       pop gdpPercap
##    &lt;fct&gt;   &lt;fct&gt;     &lt;int&gt;   &lt;dbl&gt;     &lt;int&gt;     &lt;dbl&gt;
##  1 Mexico  Americas   1952    50.8  30144317     3478.
##  2 Mexico  Americas   1957    55.2  35015548     4132.
##  3 Mexico  Americas   1962    58.3  41121485     4582.
##  4 Mexico  Americas   1967    60.1  47995559     5755.
##  5 Mexico  Americas   1972    62.4  55984294     6809.
##  6 Mexico  Americas   1977    65.0  63759976     7675.
##  7 Mexico  Americas   1982    67.4  71640904     9611.
##  8 Mexico  Americas   1987    69.5  80122492     8688.
##  9 Mexico  Americas   1992    71.5  88111030     9472.
## 10 Mexico  Americas   1997    73.7  95895146     9767.
## 11 Mexico  Americas   2002    74.9 102479927    10742.
## 12 Mexico  Americas   2007    76.2 108700891    11978.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"Mexico"</a:t>
            </a:r>
            <a:r>
              <a:rPr sz="1800">
                <a:latin typeface="Courier"/>
              </a:rPr>
              <a:t>, 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1967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6
##   country continent  year lifeExp      pop gdpPercap
##   &lt;fct&gt;   &lt;fct&gt;     &lt;int&gt;   &lt;dbl&gt;    &lt;int&gt;     &lt;dbl&gt;
## 1 Mexico  Americas   1967    60.1 47995559     5755.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Used to combine multiple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country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"Mexico"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"Canada"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24 x 6
##    country continent  year lifeExp      pop gdpPercap
##    &lt;fct&gt;   &lt;fct&gt;     &lt;int&gt;   &lt;dbl&gt;    &lt;int&gt;     &lt;dbl&gt;
##  1 Canada  Americas   1952    68.8 14785584    11367.
##  2 Canada  Americas   1957    70.0 17010154    12490.
##  3 Canada  Americas   1962    71.3 18985849    13462.
##  4 Canada  Americas   1967    72.1 20819767    16077.
##  5 Canada  Americas   1972    72.9 22284500    18971.
##  6 Canada  Americas   1977    74.2 23796400    22091.
##  7 Canada  Americas   1982    75.8 25201900    22899.
##  8 Canada  Americas   1987    76.9 26549700    26627.
##  9 Canada  Americas   1992    78.0 28523502    26343.
## 10 Canada  Americas   1997    78.6 30305843    28955.
## # … with 14 more rows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(gapminder, 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"Mexico"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country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"Canada"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24 x 6
##    country continent  year lifeExp      pop gdpPercap
##    &lt;fct&gt;   &lt;fct&gt;     &lt;int&gt;   &lt;dbl&gt;    &lt;int&gt;     &lt;dbl&gt;
##  1 Canada  Americas   1952    68.8 14785584    11367.
##  2 Canada  Americas   1957    70.0 17010154    12490.
##  3 Canada  Americas   1962    71.3 18985849    13462.
##  4 Canada  Americas   1967    72.1 20819767    16077.
##  5 Canada  Americas   1972    72.9 22284500    18971.
##  6 Canada  Americas   1977    74.2 23796400    22091.
##  7 Canada  Americas   1982    75.8 25201900    22899.
##  8 Canada  Americas   1987    76.9 26549700    26627.
##  9 Canada  Americas   1992    78.0 28523502    26343.
## 10 Canada  Americas   1997    78.6 30305843    28955.
## # … with 14 more rows</a:t>
            </a:r>
          </a:p>
          <a:p>
            <a:pPr lvl="0" marL="0" indent="0">
              <a:buNone/>
            </a:pPr>
            <a:r>
              <a:rPr/>
              <a:t>You can also embed plots, for example: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dplyr</dc:title>
  <dc:creator>Sarah Lee</dc:creator>
  <cp:keywords/>
  <dcterms:created xsi:type="dcterms:W3CDTF">2020-01-05T22:41:44Z</dcterms:created>
  <dcterms:modified xsi:type="dcterms:W3CDTF">2020-01-05T22:41:44Z</dcterms:modified>
</cp:coreProperties>
</file>