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498750" rtl="0" eaLnBrk="1" latinLnBrk="0" hangingPunct="1">
      <a:defRPr sz="1977" kern="1200">
        <a:solidFill>
          <a:schemeClr val="tx1"/>
        </a:solidFill>
        <a:latin typeface="+mn-lt"/>
        <a:ea typeface="+mn-ea"/>
        <a:cs typeface="+mn-cs"/>
      </a:defRPr>
    </a:lvl1pPr>
    <a:lvl2pPr marL="498750" algn="l" defTabSz="498750" rtl="0" eaLnBrk="1" latinLnBrk="0" hangingPunct="1">
      <a:defRPr sz="1977" kern="1200">
        <a:solidFill>
          <a:schemeClr val="tx1"/>
        </a:solidFill>
        <a:latin typeface="+mn-lt"/>
        <a:ea typeface="+mn-ea"/>
        <a:cs typeface="+mn-cs"/>
      </a:defRPr>
    </a:lvl2pPr>
    <a:lvl3pPr marL="997501" algn="l" defTabSz="498750" rtl="0" eaLnBrk="1" latinLnBrk="0" hangingPunct="1">
      <a:defRPr sz="1977" kern="1200">
        <a:solidFill>
          <a:schemeClr val="tx1"/>
        </a:solidFill>
        <a:latin typeface="+mn-lt"/>
        <a:ea typeface="+mn-ea"/>
        <a:cs typeface="+mn-cs"/>
      </a:defRPr>
    </a:lvl3pPr>
    <a:lvl4pPr marL="1496251" algn="l" defTabSz="498750" rtl="0" eaLnBrk="1" latinLnBrk="0" hangingPunct="1">
      <a:defRPr sz="1977" kern="1200">
        <a:solidFill>
          <a:schemeClr val="tx1"/>
        </a:solidFill>
        <a:latin typeface="+mn-lt"/>
        <a:ea typeface="+mn-ea"/>
        <a:cs typeface="+mn-cs"/>
      </a:defRPr>
    </a:lvl4pPr>
    <a:lvl5pPr marL="1995001" algn="l" defTabSz="498750" rtl="0" eaLnBrk="1" latinLnBrk="0" hangingPunct="1">
      <a:defRPr sz="1977" kern="1200">
        <a:solidFill>
          <a:schemeClr val="tx1"/>
        </a:solidFill>
        <a:latin typeface="+mn-lt"/>
        <a:ea typeface="+mn-ea"/>
        <a:cs typeface="+mn-cs"/>
      </a:defRPr>
    </a:lvl5pPr>
    <a:lvl6pPr marL="2493752" algn="l" defTabSz="498750" rtl="0" eaLnBrk="1" latinLnBrk="0" hangingPunct="1">
      <a:defRPr sz="1977" kern="1200">
        <a:solidFill>
          <a:schemeClr val="tx1"/>
        </a:solidFill>
        <a:latin typeface="+mn-lt"/>
        <a:ea typeface="+mn-ea"/>
        <a:cs typeface="+mn-cs"/>
      </a:defRPr>
    </a:lvl6pPr>
    <a:lvl7pPr marL="2992502" algn="l" defTabSz="498750" rtl="0" eaLnBrk="1" latinLnBrk="0" hangingPunct="1">
      <a:defRPr sz="1977" kern="1200">
        <a:solidFill>
          <a:schemeClr val="tx1"/>
        </a:solidFill>
        <a:latin typeface="+mn-lt"/>
        <a:ea typeface="+mn-ea"/>
        <a:cs typeface="+mn-cs"/>
      </a:defRPr>
    </a:lvl7pPr>
    <a:lvl8pPr marL="3491252" algn="l" defTabSz="498750" rtl="0" eaLnBrk="1" latinLnBrk="0" hangingPunct="1">
      <a:defRPr sz="1977" kern="1200">
        <a:solidFill>
          <a:schemeClr val="tx1"/>
        </a:solidFill>
        <a:latin typeface="+mn-lt"/>
        <a:ea typeface="+mn-ea"/>
        <a:cs typeface="+mn-cs"/>
      </a:defRPr>
    </a:lvl8pPr>
    <a:lvl9pPr marL="3990003" algn="l" defTabSz="498750" rtl="0" eaLnBrk="1" latinLnBrk="0" hangingPunct="1">
      <a:defRPr sz="197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262626"/>
    <a:srgbClr val="BFBFBF"/>
    <a:srgbClr val="FFFFFF"/>
    <a:srgbClr val="536142"/>
    <a:srgbClr val="78826B"/>
    <a:srgbClr val="29497A"/>
    <a:srgbClr val="2D6BB5"/>
    <a:srgbClr val="D4D9EA"/>
    <a:srgbClr val="CCD2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35" autoAdjust="0"/>
  </p:normalViewPr>
  <p:slideViewPr>
    <p:cSldViewPr snapToObjects="1" showGuides="1">
      <p:cViewPr varScale="1">
        <p:scale>
          <a:sx n="86" d="100"/>
          <a:sy n="86" d="100"/>
        </p:scale>
        <p:origin x="562" y="58"/>
      </p:cViewPr>
      <p:guideLst>
        <p:guide orient="horz" pos="2160"/>
        <p:guide pos="45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32A82BD-9947-4991-8B56-E8A25F43D0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0D128A-B7A0-4EC4-B9FA-B9545B173C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7A4DF-1833-48E0-BEFA-BF8EEFA0537D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1A0597-BC72-4F2B-B3A7-2498A2ACCCE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E033FA-FB97-498F-A8AE-A2C03CDA9B9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990B8-37D4-40E0-B963-D12D93454C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883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C976D-ACB1-47EB-BCE4-35F4E8CCB4DA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1CD43-73DC-4C41-B4D5-EA5D5B4633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789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1CD43-73DC-4C41-B4D5-EA5D5B46330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136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4696918-56A8-1D45-B1E5-DC983C184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2099"/>
            <a:ext cx="10363200" cy="559401"/>
          </a:xfrm>
        </p:spPr>
        <p:txBody>
          <a:bodyPr>
            <a:normAutofit/>
          </a:bodyPr>
          <a:lstStyle>
            <a:lvl1pPr>
              <a:defRPr sz="3273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3BC1-618A-0040-B1FE-836E77B1591D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4842-D96E-9C41-BEED-5AFF368711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AFF89D1-8A94-F948-BD88-1C5475841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1528" y="311727"/>
            <a:ext cx="7148945" cy="764453"/>
          </a:xfrm>
        </p:spPr>
        <p:txBody>
          <a:bodyPr>
            <a:normAutofit/>
          </a:bodyPr>
          <a:lstStyle>
            <a:lvl1pPr>
              <a:defRPr sz="3682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146304" tIns="73152" rIns="146304" bIns="73152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146304" tIns="73152" rIns="146304" bIns="7315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l">
              <a:defRPr sz="14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43BC1-618A-0040-B1FE-836E77B1591D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1"/>
            <a:ext cx="3860800" cy="365125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ctr">
              <a:defRPr sz="14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r">
              <a:defRPr sz="14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84842-D96E-9C41-BEED-5AFF368711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ctr" defTabSz="573712" rtl="0" eaLnBrk="1" latinLnBrk="0" hangingPunct="1">
        <a:spcBef>
          <a:spcPct val="0"/>
        </a:spcBef>
        <a:buNone/>
        <a:defRPr sz="54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0285" indent="-430285" algn="l" defTabSz="573712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32283" indent="-358570" algn="l" defTabSz="573712" rtl="0" eaLnBrk="1" latinLnBrk="0" hangingPunct="1">
        <a:spcBef>
          <a:spcPct val="20000"/>
        </a:spcBef>
        <a:buFont typeface="Arial"/>
        <a:buChar char="–"/>
        <a:defRPr sz="3529" kern="1200">
          <a:solidFill>
            <a:schemeClr val="tx1"/>
          </a:solidFill>
          <a:latin typeface="+mn-lt"/>
          <a:ea typeface="+mn-ea"/>
          <a:cs typeface="+mn-cs"/>
        </a:defRPr>
      </a:lvl2pPr>
      <a:lvl3pPr marL="1434282" indent="-286856" algn="l" defTabSz="573712" rtl="0" eaLnBrk="1" latinLnBrk="0" hangingPunct="1">
        <a:spcBef>
          <a:spcPct val="20000"/>
        </a:spcBef>
        <a:buFont typeface="Arial"/>
        <a:buChar char="•"/>
        <a:defRPr sz="2980" kern="1200">
          <a:solidFill>
            <a:schemeClr val="tx1"/>
          </a:solidFill>
          <a:latin typeface="+mn-lt"/>
          <a:ea typeface="+mn-ea"/>
          <a:cs typeface="+mn-cs"/>
        </a:defRPr>
      </a:lvl3pPr>
      <a:lvl4pPr marL="2007994" indent="-286856" algn="l" defTabSz="573712" rtl="0" eaLnBrk="1" latinLnBrk="0" hangingPunct="1">
        <a:spcBef>
          <a:spcPct val="20000"/>
        </a:spcBef>
        <a:buFont typeface="Arial"/>
        <a:buChar char="–"/>
        <a:defRPr sz="2510" kern="1200">
          <a:solidFill>
            <a:schemeClr val="tx1"/>
          </a:solidFill>
          <a:latin typeface="+mn-lt"/>
          <a:ea typeface="+mn-ea"/>
          <a:cs typeface="+mn-cs"/>
        </a:defRPr>
      </a:lvl4pPr>
      <a:lvl5pPr marL="2581707" indent="-286856" algn="l" defTabSz="573712" rtl="0" eaLnBrk="1" latinLnBrk="0" hangingPunct="1">
        <a:spcBef>
          <a:spcPct val="20000"/>
        </a:spcBef>
        <a:buFont typeface="Arial"/>
        <a:buChar char="»"/>
        <a:defRPr sz="2510" kern="1200">
          <a:solidFill>
            <a:schemeClr val="tx1"/>
          </a:solidFill>
          <a:latin typeface="+mn-lt"/>
          <a:ea typeface="+mn-ea"/>
          <a:cs typeface="+mn-cs"/>
        </a:defRPr>
      </a:lvl5pPr>
      <a:lvl6pPr marL="3155419" indent="-286856" algn="l" defTabSz="573712" rtl="0" eaLnBrk="1" latinLnBrk="0" hangingPunct="1">
        <a:spcBef>
          <a:spcPct val="20000"/>
        </a:spcBef>
        <a:buFont typeface="Arial"/>
        <a:buChar char="•"/>
        <a:defRPr sz="2510" kern="1200">
          <a:solidFill>
            <a:schemeClr val="tx1"/>
          </a:solidFill>
          <a:latin typeface="+mn-lt"/>
          <a:ea typeface="+mn-ea"/>
          <a:cs typeface="+mn-cs"/>
        </a:defRPr>
      </a:lvl6pPr>
      <a:lvl7pPr marL="3729131" indent="-286856" algn="l" defTabSz="573712" rtl="0" eaLnBrk="1" latinLnBrk="0" hangingPunct="1">
        <a:spcBef>
          <a:spcPct val="20000"/>
        </a:spcBef>
        <a:buFont typeface="Arial"/>
        <a:buChar char="•"/>
        <a:defRPr sz="2510" kern="1200">
          <a:solidFill>
            <a:schemeClr val="tx1"/>
          </a:solidFill>
          <a:latin typeface="+mn-lt"/>
          <a:ea typeface="+mn-ea"/>
          <a:cs typeface="+mn-cs"/>
        </a:defRPr>
      </a:lvl7pPr>
      <a:lvl8pPr marL="4302844" indent="-286856" algn="l" defTabSz="573712" rtl="0" eaLnBrk="1" latinLnBrk="0" hangingPunct="1">
        <a:spcBef>
          <a:spcPct val="20000"/>
        </a:spcBef>
        <a:buFont typeface="Arial"/>
        <a:buChar char="•"/>
        <a:defRPr sz="251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6" indent="-286856" algn="l" defTabSz="573712" rtl="0" eaLnBrk="1" latinLnBrk="0" hangingPunct="1">
        <a:spcBef>
          <a:spcPct val="20000"/>
        </a:spcBef>
        <a:buFont typeface="Arial"/>
        <a:buChar char="•"/>
        <a:defRPr sz="25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3712" rtl="0" eaLnBrk="1" latinLnBrk="0" hangingPunct="1">
        <a:defRPr sz="2274" kern="1200">
          <a:solidFill>
            <a:schemeClr val="tx1"/>
          </a:solidFill>
          <a:latin typeface="+mn-lt"/>
          <a:ea typeface="+mn-ea"/>
          <a:cs typeface="+mn-cs"/>
        </a:defRPr>
      </a:lvl1pPr>
      <a:lvl2pPr marL="573712" algn="l" defTabSz="573712" rtl="0" eaLnBrk="1" latinLnBrk="0" hangingPunct="1">
        <a:defRPr sz="2274" kern="1200">
          <a:solidFill>
            <a:schemeClr val="tx1"/>
          </a:solidFill>
          <a:latin typeface="+mn-lt"/>
          <a:ea typeface="+mn-ea"/>
          <a:cs typeface="+mn-cs"/>
        </a:defRPr>
      </a:lvl2pPr>
      <a:lvl3pPr marL="1147425" algn="l" defTabSz="573712" rtl="0" eaLnBrk="1" latinLnBrk="0" hangingPunct="1">
        <a:defRPr sz="2274" kern="1200">
          <a:solidFill>
            <a:schemeClr val="tx1"/>
          </a:solidFill>
          <a:latin typeface="+mn-lt"/>
          <a:ea typeface="+mn-ea"/>
          <a:cs typeface="+mn-cs"/>
        </a:defRPr>
      </a:lvl3pPr>
      <a:lvl4pPr marL="1721137" algn="l" defTabSz="573712" rtl="0" eaLnBrk="1" latinLnBrk="0" hangingPunct="1">
        <a:defRPr sz="2274" kern="1200">
          <a:solidFill>
            <a:schemeClr val="tx1"/>
          </a:solidFill>
          <a:latin typeface="+mn-lt"/>
          <a:ea typeface="+mn-ea"/>
          <a:cs typeface="+mn-cs"/>
        </a:defRPr>
      </a:lvl4pPr>
      <a:lvl5pPr marL="2294850" algn="l" defTabSz="573712" rtl="0" eaLnBrk="1" latinLnBrk="0" hangingPunct="1">
        <a:defRPr sz="2274" kern="1200">
          <a:solidFill>
            <a:schemeClr val="tx1"/>
          </a:solidFill>
          <a:latin typeface="+mn-lt"/>
          <a:ea typeface="+mn-ea"/>
          <a:cs typeface="+mn-cs"/>
        </a:defRPr>
      </a:lvl5pPr>
      <a:lvl6pPr marL="2868562" algn="l" defTabSz="573712" rtl="0" eaLnBrk="1" latinLnBrk="0" hangingPunct="1">
        <a:defRPr sz="2274" kern="1200">
          <a:solidFill>
            <a:schemeClr val="tx1"/>
          </a:solidFill>
          <a:latin typeface="+mn-lt"/>
          <a:ea typeface="+mn-ea"/>
          <a:cs typeface="+mn-cs"/>
        </a:defRPr>
      </a:lvl6pPr>
      <a:lvl7pPr marL="3442275" algn="l" defTabSz="573712" rtl="0" eaLnBrk="1" latinLnBrk="0" hangingPunct="1">
        <a:defRPr sz="2274" kern="1200">
          <a:solidFill>
            <a:schemeClr val="tx1"/>
          </a:solidFill>
          <a:latin typeface="+mn-lt"/>
          <a:ea typeface="+mn-ea"/>
          <a:cs typeface="+mn-cs"/>
        </a:defRPr>
      </a:lvl7pPr>
      <a:lvl8pPr marL="4015987" algn="l" defTabSz="573712" rtl="0" eaLnBrk="1" latinLnBrk="0" hangingPunct="1">
        <a:defRPr sz="2274" kern="1200">
          <a:solidFill>
            <a:schemeClr val="tx1"/>
          </a:solidFill>
          <a:latin typeface="+mn-lt"/>
          <a:ea typeface="+mn-ea"/>
          <a:cs typeface="+mn-cs"/>
        </a:defRPr>
      </a:lvl8pPr>
      <a:lvl9pPr marL="4589700" algn="l" defTabSz="573712" rtl="0" eaLnBrk="1" latinLnBrk="0" hangingPunct="1">
        <a:defRPr sz="227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" name="Table 79" title="Graphing 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822059"/>
              </p:ext>
            </p:extLst>
          </p:nvPr>
        </p:nvGraphicFramePr>
        <p:xfrm>
          <a:off x="0" y="0"/>
          <a:ext cx="12191977" cy="6857990"/>
        </p:xfrm>
        <a:graphic>
          <a:graphicData uri="http://schemas.openxmlformats.org/drawingml/2006/table">
            <a:tbl>
              <a:tblPr firstRow="1" bandRow="1">
                <a:effectLst>
                  <a:outerShdw blurRad="114300" dist="38100" dir="2700000" algn="t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950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3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8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873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873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873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8736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8736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8736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8736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8736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8736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8736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8736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87364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87364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87364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87364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87364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87364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87364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87364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87364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87364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87364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87364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187364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187364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187364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187364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187364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187364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187364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187364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  <a:gridCol w="187364">
                  <a:extLst>
                    <a:ext uri="{9D8B030D-6E8A-4147-A177-3AD203B41FA5}">
                      <a16:colId xmlns:a16="http://schemas.microsoft.com/office/drawing/2014/main" val="20040"/>
                    </a:ext>
                  </a:extLst>
                </a:gridCol>
                <a:gridCol w="187364">
                  <a:extLst>
                    <a:ext uri="{9D8B030D-6E8A-4147-A177-3AD203B41FA5}">
                      <a16:colId xmlns:a16="http://schemas.microsoft.com/office/drawing/2014/main" val="20041"/>
                    </a:ext>
                  </a:extLst>
                </a:gridCol>
                <a:gridCol w="187364">
                  <a:extLst>
                    <a:ext uri="{9D8B030D-6E8A-4147-A177-3AD203B41FA5}">
                      <a16:colId xmlns:a16="http://schemas.microsoft.com/office/drawing/2014/main" val="20042"/>
                    </a:ext>
                  </a:extLst>
                </a:gridCol>
                <a:gridCol w="187364">
                  <a:extLst>
                    <a:ext uri="{9D8B030D-6E8A-4147-A177-3AD203B41FA5}">
                      <a16:colId xmlns:a16="http://schemas.microsoft.com/office/drawing/2014/main" val="20043"/>
                    </a:ext>
                  </a:extLst>
                </a:gridCol>
                <a:gridCol w="187364">
                  <a:extLst>
                    <a:ext uri="{9D8B030D-6E8A-4147-A177-3AD203B41FA5}">
                      <a16:colId xmlns:a16="http://schemas.microsoft.com/office/drawing/2014/main" val="20044"/>
                    </a:ext>
                  </a:extLst>
                </a:gridCol>
                <a:gridCol w="187364">
                  <a:extLst>
                    <a:ext uri="{9D8B030D-6E8A-4147-A177-3AD203B41FA5}">
                      <a16:colId xmlns:a16="http://schemas.microsoft.com/office/drawing/2014/main" val="20045"/>
                    </a:ext>
                  </a:extLst>
                </a:gridCol>
                <a:gridCol w="187364">
                  <a:extLst>
                    <a:ext uri="{9D8B030D-6E8A-4147-A177-3AD203B41FA5}">
                      <a16:colId xmlns:a16="http://schemas.microsoft.com/office/drawing/2014/main" val="20046"/>
                    </a:ext>
                  </a:extLst>
                </a:gridCol>
                <a:gridCol w="187364">
                  <a:extLst>
                    <a:ext uri="{9D8B030D-6E8A-4147-A177-3AD203B41FA5}">
                      <a16:colId xmlns:a16="http://schemas.microsoft.com/office/drawing/2014/main" val="20047"/>
                    </a:ext>
                  </a:extLst>
                </a:gridCol>
                <a:gridCol w="187364">
                  <a:extLst>
                    <a:ext uri="{9D8B030D-6E8A-4147-A177-3AD203B41FA5}">
                      <a16:colId xmlns:a16="http://schemas.microsoft.com/office/drawing/2014/main" val="20048"/>
                    </a:ext>
                  </a:extLst>
                </a:gridCol>
                <a:gridCol w="187364">
                  <a:extLst>
                    <a:ext uri="{9D8B030D-6E8A-4147-A177-3AD203B41FA5}">
                      <a16:colId xmlns:a16="http://schemas.microsoft.com/office/drawing/2014/main" val="20049"/>
                    </a:ext>
                  </a:extLst>
                </a:gridCol>
                <a:gridCol w="187364">
                  <a:extLst>
                    <a:ext uri="{9D8B030D-6E8A-4147-A177-3AD203B41FA5}">
                      <a16:colId xmlns:a16="http://schemas.microsoft.com/office/drawing/2014/main" val="20050"/>
                    </a:ext>
                  </a:extLst>
                </a:gridCol>
                <a:gridCol w="187364">
                  <a:extLst>
                    <a:ext uri="{9D8B030D-6E8A-4147-A177-3AD203B41FA5}">
                      <a16:colId xmlns:a16="http://schemas.microsoft.com/office/drawing/2014/main" val="20051"/>
                    </a:ext>
                  </a:extLst>
                </a:gridCol>
                <a:gridCol w="187364">
                  <a:extLst>
                    <a:ext uri="{9D8B030D-6E8A-4147-A177-3AD203B41FA5}">
                      <a16:colId xmlns:a16="http://schemas.microsoft.com/office/drawing/2014/main" val="20052"/>
                    </a:ext>
                  </a:extLst>
                </a:gridCol>
                <a:gridCol w="187364">
                  <a:extLst>
                    <a:ext uri="{9D8B030D-6E8A-4147-A177-3AD203B41FA5}">
                      <a16:colId xmlns:a16="http://schemas.microsoft.com/office/drawing/2014/main" val="20053"/>
                    </a:ext>
                  </a:extLst>
                </a:gridCol>
                <a:gridCol w="187364">
                  <a:extLst>
                    <a:ext uri="{9D8B030D-6E8A-4147-A177-3AD203B41FA5}">
                      <a16:colId xmlns:a16="http://schemas.microsoft.com/office/drawing/2014/main" val="20054"/>
                    </a:ext>
                  </a:extLst>
                </a:gridCol>
                <a:gridCol w="187364">
                  <a:extLst>
                    <a:ext uri="{9D8B030D-6E8A-4147-A177-3AD203B41FA5}">
                      <a16:colId xmlns:a16="http://schemas.microsoft.com/office/drawing/2014/main" val="20055"/>
                    </a:ext>
                  </a:extLst>
                </a:gridCol>
                <a:gridCol w="187364">
                  <a:extLst>
                    <a:ext uri="{9D8B030D-6E8A-4147-A177-3AD203B41FA5}">
                      <a16:colId xmlns:a16="http://schemas.microsoft.com/office/drawing/2014/main" val="20056"/>
                    </a:ext>
                  </a:extLst>
                </a:gridCol>
                <a:gridCol w="187364">
                  <a:extLst>
                    <a:ext uri="{9D8B030D-6E8A-4147-A177-3AD203B41FA5}">
                      <a16:colId xmlns:a16="http://schemas.microsoft.com/office/drawing/2014/main" val="20057"/>
                    </a:ext>
                  </a:extLst>
                </a:gridCol>
                <a:gridCol w="187364">
                  <a:extLst>
                    <a:ext uri="{9D8B030D-6E8A-4147-A177-3AD203B41FA5}">
                      <a16:colId xmlns:a16="http://schemas.microsoft.com/office/drawing/2014/main" val="20058"/>
                    </a:ext>
                  </a:extLst>
                </a:gridCol>
                <a:gridCol w="187364">
                  <a:extLst>
                    <a:ext uri="{9D8B030D-6E8A-4147-A177-3AD203B41FA5}">
                      <a16:colId xmlns:a16="http://schemas.microsoft.com/office/drawing/2014/main" val="20059"/>
                    </a:ext>
                  </a:extLst>
                </a:gridCol>
                <a:gridCol w="187392">
                  <a:extLst>
                    <a:ext uri="{9D8B030D-6E8A-4147-A177-3AD203B41FA5}">
                      <a16:colId xmlns:a16="http://schemas.microsoft.com/office/drawing/2014/main" val="20060"/>
                    </a:ext>
                  </a:extLst>
                </a:gridCol>
              </a:tblGrid>
              <a:tr h="29358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Tasks</a:t>
                      </a: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5000"/>
                        <a:lumOff val="35000"/>
                      </a:schemeClr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20XX</a:t>
                      </a:r>
                    </a:p>
                  </a:txBody>
                  <a:tcPr marL="67236" marR="67236" marT="33618" marB="33618">
                    <a:lnT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 hMerge="1"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 hMerge="1"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 hMerge="1"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 hMerge="1"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 hMerge="1"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92C60"/>
                        </a:gs>
                        <a:gs pos="50000">
                          <a:srgbClr val="13448C"/>
                        </a:gs>
                        <a:gs pos="100000">
                          <a:srgbClr val="1952A7"/>
                        </a:gs>
                      </a:gsLst>
                      <a:lin ang="162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92C60"/>
                        </a:gs>
                        <a:gs pos="50000">
                          <a:srgbClr val="13448C"/>
                        </a:gs>
                        <a:gs pos="100000">
                          <a:srgbClr val="1952A7"/>
                        </a:gs>
                      </a:gsLst>
                      <a:lin ang="162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92C60"/>
                        </a:gs>
                        <a:gs pos="50000">
                          <a:srgbClr val="13448C"/>
                        </a:gs>
                        <a:gs pos="100000">
                          <a:srgbClr val="1952A7"/>
                        </a:gs>
                      </a:gsLst>
                      <a:lin ang="162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92C60"/>
                        </a:gs>
                        <a:gs pos="50000">
                          <a:srgbClr val="13448C"/>
                        </a:gs>
                        <a:gs pos="100000">
                          <a:srgbClr val="1952A7"/>
                        </a:gs>
                      </a:gsLst>
                      <a:lin ang="162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92C60"/>
                        </a:gs>
                        <a:gs pos="50000">
                          <a:srgbClr val="13448C"/>
                        </a:gs>
                        <a:gs pos="100000">
                          <a:srgbClr val="1952A7"/>
                        </a:gs>
                      </a:gsLst>
                      <a:lin ang="16200000" scaled="1"/>
                    </a:gradFill>
                  </a:tcPr>
                </a:tc>
                <a:tc gridSpan="1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20XX</a:t>
                      </a:r>
                      <a:endParaRPr lang="en-US" sz="12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67236" marR="67236" marT="33618" marB="33618">
                    <a:lnT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 hMerge="1">
                  <a:txBody>
                    <a:bodyPr/>
                    <a:lstStyle/>
                    <a:p>
                      <a:pPr algn="ctr"/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 hMerge="1">
                  <a:txBody>
                    <a:bodyPr/>
                    <a:lstStyle/>
                    <a:p>
                      <a:pPr algn="ctr"/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 hMerge="1">
                  <a:txBody>
                    <a:bodyPr/>
                    <a:lstStyle/>
                    <a:p>
                      <a:pPr algn="ctr"/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 hMerge="1">
                  <a:txBody>
                    <a:bodyPr/>
                    <a:lstStyle/>
                    <a:p>
                      <a:pPr algn="ctr"/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 hMerge="1">
                  <a:txBody>
                    <a:bodyPr/>
                    <a:lstStyle/>
                    <a:p>
                      <a:pPr algn="ctr"/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92C60"/>
                        </a:gs>
                        <a:gs pos="50000">
                          <a:srgbClr val="13448C"/>
                        </a:gs>
                        <a:gs pos="100000">
                          <a:srgbClr val="1952A7"/>
                        </a:gs>
                      </a:gsLst>
                      <a:lin ang="162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92C60"/>
                        </a:gs>
                        <a:gs pos="50000">
                          <a:srgbClr val="13448C"/>
                        </a:gs>
                        <a:gs pos="100000">
                          <a:srgbClr val="1952A7"/>
                        </a:gs>
                      </a:gsLst>
                      <a:lin ang="162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92C60"/>
                        </a:gs>
                        <a:gs pos="50000">
                          <a:srgbClr val="13448C"/>
                        </a:gs>
                        <a:gs pos="100000">
                          <a:srgbClr val="1952A7"/>
                        </a:gs>
                      </a:gsLst>
                      <a:lin ang="162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92C60"/>
                        </a:gs>
                        <a:gs pos="50000">
                          <a:srgbClr val="13448C"/>
                        </a:gs>
                        <a:gs pos="100000">
                          <a:srgbClr val="1952A7"/>
                        </a:gs>
                      </a:gsLst>
                      <a:lin ang="162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92C60"/>
                        </a:gs>
                        <a:gs pos="50000">
                          <a:srgbClr val="13448C"/>
                        </a:gs>
                        <a:gs pos="100000">
                          <a:srgbClr val="1952A7"/>
                        </a:gs>
                      </a:gsLst>
                      <a:lin ang="16200000" scaled="1"/>
                    </a:gradFill>
                  </a:tcPr>
                </a:tc>
                <a:tc gridSpan="1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20XX</a:t>
                      </a:r>
                      <a:endParaRPr lang="en-US" sz="12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67236" marR="67236" marT="33618" marB="33618">
                    <a:lnT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 hMerge="1">
                  <a:txBody>
                    <a:bodyPr/>
                    <a:lstStyle/>
                    <a:p>
                      <a:pPr algn="ctr"/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 hMerge="1">
                  <a:txBody>
                    <a:bodyPr/>
                    <a:lstStyle/>
                    <a:p>
                      <a:pPr algn="ctr"/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 hMerge="1">
                  <a:txBody>
                    <a:bodyPr/>
                    <a:lstStyle/>
                    <a:p>
                      <a:pPr algn="ctr"/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 hMerge="1">
                  <a:txBody>
                    <a:bodyPr/>
                    <a:lstStyle/>
                    <a:p>
                      <a:pPr algn="ctr"/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 hMerge="1">
                  <a:txBody>
                    <a:bodyPr/>
                    <a:lstStyle/>
                    <a:p>
                      <a:pPr algn="ctr"/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92C60"/>
                        </a:gs>
                        <a:gs pos="50000">
                          <a:srgbClr val="13448C"/>
                        </a:gs>
                        <a:gs pos="100000">
                          <a:srgbClr val="1952A7"/>
                        </a:gs>
                      </a:gsLst>
                      <a:lin ang="162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92C60"/>
                        </a:gs>
                        <a:gs pos="50000">
                          <a:srgbClr val="13448C"/>
                        </a:gs>
                        <a:gs pos="100000">
                          <a:srgbClr val="1952A7"/>
                        </a:gs>
                      </a:gsLst>
                      <a:lin ang="162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92C60"/>
                        </a:gs>
                        <a:gs pos="50000">
                          <a:srgbClr val="13448C"/>
                        </a:gs>
                        <a:gs pos="100000">
                          <a:srgbClr val="1952A7"/>
                        </a:gs>
                      </a:gsLst>
                      <a:lin ang="162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92C60"/>
                        </a:gs>
                        <a:gs pos="50000">
                          <a:srgbClr val="13448C"/>
                        </a:gs>
                        <a:gs pos="100000">
                          <a:srgbClr val="1952A7"/>
                        </a:gs>
                      </a:gsLst>
                      <a:lin ang="162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92C60"/>
                        </a:gs>
                        <a:gs pos="50000">
                          <a:srgbClr val="13448C"/>
                        </a:gs>
                        <a:gs pos="100000">
                          <a:srgbClr val="1952A7"/>
                        </a:gs>
                      </a:gsLst>
                      <a:lin ang="16200000" scaled="1"/>
                    </a:gradFill>
                  </a:tcPr>
                </a:tc>
                <a:tc gridSpan="1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20XX</a:t>
                      </a:r>
                      <a:endParaRPr lang="en-US" sz="12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67236" marR="67236" marT="33618" marB="33618">
                    <a:lnT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92C60"/>
                        </a:gs>
                        <a:gs pos="50000">
                          <a:srgbClr val="13448C"/>
                        </a:gs>
                        <a:gs pos="100000">
                          <a:srgbClr val="1952A7"/>
                        </a:gs>
                      </a:gsLst>
                      <a:lin ang="162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92C60"/>
                        </a:gs>
                        <a:gs pos="50000">
                          <a:srgbClr val="13448C"/>
                        </a:gs>
                        <a:gs pos="100000">
                          <a:srgbClr val="1952A7"/>
                        </a:gs>
                      </a:gsLst>
                      <a:lin ang="162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92C60"/>
                        </a:gs>
                        <a:gs pos="50000">
                          <a:srgbClr val="13448C"/>
                        </a:gs>
                        <a:gs pos="100000">
                          <a:srgbClr val="1952A7"/>
                        </a:gs>
                      </a:gsLst>
                      <a:lin ang="162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92C60"/>
                        </a:gs>
                        <a:gs pos="50000">
                          <a:srgbClr val="13448C"/>
                        </a:gs>
                        <a:gs pos="100000">
                          <a:srgbClr val="1952A7"/>
                        </a:gs>
                      </a:gsLst>
                      <a:lin ang="162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92C60"/>
                        </a:gs>
                        <a:gs pos="50000">
                          <a:srgbClr val="13448C"/>
                        </a:gs>
                        <a:gs pos="100000">
                          <a:srgbClr val="1952A7"/>
                        </a:gs>
                      </a:gsLst>
                      <a:lin ang="162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92C60"/>
                        </a:gs>
                        <a:gs pos="50000">
                          <a:srgbClr val="13448C"/>
                        </a:gs>
                        <a:gs pos="100000">
                          <a:srgbClr val="1952A7"/>
                        </a:gs>
                      </a:gsLst>
                      <a:lin ang="162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92C60"/>
                        </a:gs>
                        <a:gs pos="50000">
                          <a:srgbClr val="13448C"/>
                        </a:gs>
                        <a:gs pos="100000">
                          <a:srgbClr val="1952A7"/>
                        </a:gs>
                      </a:gsLst>
                      <a:lin ang="162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92C60"/>
                        </a:gs>
                        <a:gs pos="50000">
                          <a:srgbClr val="13448C"/>
                        </a:gs>
                        <a:gs pos="100000">
                          <a:srgbClr val="1952A7"/>
                        </a:gs>
                      </a:gsLst>
                      <a:lin ang="162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92C60"/>
                        </a:gs>
                        <a:gs pos="50000">
                          <a:srgbClr val="13448C"/>
                        </a:gs>
                        <a:gs pos="100000">
                          <a:srgbClr val="1952A7"/>
                        </a:gs>
                      </a:gsLst>
                      <a:lin ang="162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92C60"/>
                        </a:gs>
                        <a:gs pos="50000">
                          <a:srgbClr val="13448C"/>
                        </a:gs>
                        <a:gs pos="100000">
                          <a:srgbClr val="1952A7"/>
                        </a:gs>
                      </a:gsLst>
                      <a:lin ang="162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R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92C60"/>
                        </a:gs>
                        <a:gs pos="50000">
                          <a:srgbClr val="13448C"/>
                        </a:gs>
                        <a:gs pos="100000">
                          <a:srgbClr val="1952A7"/>
                        </a:gs>
                      </a:gsLst>
                      <a:lin ang="16200000" scaled="1"/>
                    </a:gradFill>
                  </a:tcPr>
                </a:tc>
                <a:tc gridSpan="1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20XX</a:t>
                      </a:r>
                      <a:endParaRPr lang="en-US" sz="12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67236" marR="67236" marT="33618" marB="33618">
                    <a:lnR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92C60"/>
                        </a:gs>
                        <a:gs pos="50000">
                          <a:srgbClr val="13448C"/>
                        </a:gs>
                        <a:gs pos="100000">
                          <a:srgbClr val="1952A7"/>
                        </a:gs>
                      </a:gsLst>
                      <a:lin ang="162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92C60"/>
                        </a:gs>
                        <a:gs pos="50000">
                          <a:srgbClr val="13448C"/>
                        </a:gs>
                        <a:gs pos="100000">
                          <a:srgbClr val="1952A7"/>
                        </a:gs>
                      </a:gsLst>
                      <a:lin ang="162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92C60"/>
                        </a:gs>
                        <a:gs pos="50000">
                          <a:srgbClr val="13448C"/>
                        </a:gs>
                        <a:gs pos="100000">
                          <a:srgbClr val="1952A7"/>
                        </a:gs>
                      </a:gsLst>
                      <a:lin ang="162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92C60"/>
                        </a:gs>
                        <a:gs pos="50000">
                          <a:srgbClr val="13448C"/>
                        </a:gs>
                        <a:gs pos="100000">
                          <a:srgbClr val="1952A7"/>
                        </a:gs>
                      </a:gsLst>
                      <a:lin ang="162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92C60"/>
                        </a:gs>
                        <a:gs pos="50000">
                          <a:srgbClr val="13448C"/>
                        </a:gs>
                        <a:gs pos="100000">
                          <a:srgbClr val="1952A7"/>
                        </a:gs>
                      </a:gsLst>
                      <a:lin ang="162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92C60"/>
                        </a:gs>
                        <a:gs pos="50000">
                          <a:srgbClr val="13448C"/>
                        </a:gs>
                        <a:gs pos="100000">
                          <a:srgbClr val="1952A7"/>
                        </a:gs>
                      </a:gsLst>
                      <a:lin ang="162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92C60"/>
                        </a:gs>
                        <a:gs pos="50000">
                          <a:srgbClr val="13448C"/>
                        </a:gs>
                        <a:gs pos="100000">
                          <a:srgbClr val="1952A7"/>
                        </a:gs>
                      </a:gsLst>
                      <a:lin ang="162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92C60"/>
                        </a:gs>
                        <a:gs pos="50000">
                          <a:srgbClr val="13448C"/>
                        </a:gs>
                        <a:gs pos="100000">
                          <a:srgbClr val="1952A7"/>
                        </a:gs>
                      </a:gsLst>
                      <a:lin ang="162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92C60"/>
                        </a:gs>
                        <a:gs pos="50000">
                          <a:srgbClr val="13448C"/>
                        </a:gs>
                        <a:gs pos="100000">
                          <a:srgbClr val="1952A7"/>
                        </a:gs>
                      </a:gsLst>
                      <a:lin ang="162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92C60"/>
                        </a:gs>
                        <a:gs pos="50000">
                          <a:srgbClr val="13448C"/>
                        </a:gs>
                        <a:gs pos="100000">
                          <a:srgbClr val="1952A7"/>
                        </a:gs>
                      </a:gsLst>
                      <a:lin ang="162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R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92C60"/>
                        </a:gs>
                        <a:gs pos="50000">
                          <a:srgbClr val="13448C"/>
                        </a:gs>
                        <a:gs pos="100000">
                          <a:srgbClr val="1952A7"/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405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J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F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M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A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M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J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J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A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S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O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N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D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J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F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M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A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M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J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J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A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S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O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N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D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J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F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M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A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M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J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J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A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S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O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N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D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J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F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M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A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M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J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J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A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S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O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N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D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J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F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M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A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M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J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J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A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S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O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N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D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700">
                <a:tc>
                  <a:txBody>
                    <a:bodyPr/>
                    <a:lstStyle/>
                    <a:p>
                      <a:pPr marL="0" marR="0" indent="0" algn="l" defTabSz="7315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Award</a:t>
                      </a: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7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Task 1</a:t>
                      </a: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7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Task 2</a:t>
                      </a: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700">
                <a:tc>
                  <a:txBody>
                    <a:bodyPr/>
                    <a:lstStyle/>
                    <a:p>
                      <a:pPr marL="117475" indent="0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Sub-task A</a:t>
                      </a: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8700">
                <a:tc>
                  <a:txBody>
                    <a:bodyPr/>
                    <a:lstStyle/>
                    <a:p>
                      <a:pPr marL="1174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Sub-task B</a:t>
                      </a: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8700">
                <a:tc>
                  <a:txBody>
                    <a:bodyPr/>
                    <a:lstStyle/>
                    <a:p>
                      <a:pPr marL="1174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Sub-task C</a:t>
                      </a: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87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Task 3</a:t>
                      </a: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87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Task 4</a:t>
                      </a: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8700">
                <a:tc>
                  <a:txBody>
                    <a:bodyPr/>
                    <a:lstStyle/>
                    <a:p>
                      <a:pPr marL="117475" indent="0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Sub-task A</a:t>
                      </a: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8700">
                <a:tc>
                  <a:txBody>
                    <a:bodyPr/>
                    <a:lstStyle/>
                    <a:p>
                      <a:pPr marL="1174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Sub-task B</a:t>
                      </a: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8700">
                <a:tc>
                  <a:txBody>
                    <a:bodyPr/>
                    <a:lstStyle/>
                    <a:p>
                      <a:pPr marL="1174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Sub-task C</a:t>
                      </a: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87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Task 5</a:t>
                      </a: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87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Task 6</a:t>
                      </a: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8700">
                <a:tc>
                  <a:txBody>
                    <a:bodyPr/>
                    <a:lstStyle/>
                    <a:p>
                      <a:pPr marL="117475" indent="0"/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Sub-task A</a:t>
                      </a: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8700">
                <a:tc>
                  <a:txBody>
                    <a:bodyPr/>
                    <a:lstStyle/>
                    <a:p>
                      <a:pPr marL="1174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Sub-task B</a:t>
                      </a: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8700">
                <a:tc>
                  <a:txBody>
                    <a:bodyPr/>
                    <a:lstStyle/>
                    <a:p>
                      <a:pPr marL="1174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Sub-task C</a:t>
                      </a: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187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Task 7</a:t>
                      </a: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187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Review</a:t>
                      </a: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187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Revisions</a:t>
                      </a: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3187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Delivery</a:t>
                      </a: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 Narrow" pitchFamily="34" charset="0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1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7236" marR="67236" marT="33618" marB="33618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sp>
        <p:nvSpPr>
          <p:cNvPr id="57" name="Flowchart: Decision 36"/>
          <p:cNvSpPr/>
          <p:nvPr/>
        </p:nvSpPr>
        <p:spPr>
          <a:xfrm>
            <a:off x="1541079" y="1047472"/>
            <a:ext cx="216532" cy="258531"/>
          </a:xfrm>
          <a:prstGeom prst="flowChartDecision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 sz="2274" dirty="0">
              <a:solidFill>
                <a:schemeClr val="tx1"/>
              </a:solidFill>
            </a:endParaRPr>
          </a:p>
        </p:txBody>
      </p:sp>
      <p:sp>
        <p:nvSpPr>
          <p:cNvPr id="58" name="Rectangle 65"/>
          <p:cNvSpPr>
            <a:spLocks noChangeArrowheads="1"/>
          </p:cNvSpPr>
          <p:nvPr/>
        </p:nvSpPr>
        <p:spPr bwMode="auto">
          <a:xfrm>
            <a:off x="2001786" y="1352129"/>
            <a:ext cx="3251309" cy="13576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2274" dirty="0"/>
          </a:p>
        </p:txBody>
      </p:sp>
      <p:sp>
        <p:nvSpPr>
          <p:cNvPr id="59" name="Pentagon 58"/>
          <p:cNvSpPr/>
          <p:nvPr/>
        </p:nvSpPr>
        <p:spPr>
          <a:xfrm rot="5400000">
            <a:off x="4903890" y="1374261"/>
            <a:ext cx="214529" cy="156049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74" dirty="0"/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3078081" y="1928332"/>
            <a:ext cx="812828" cy="13576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2274" dirty="0"/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3777102" y="2189657"/>
            <a:ext cx="812828" cy="13576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2274" dirty="0"/>
          </a:p>
        </p:txBody>
      </p:sp>
      <p:sp>
        <p:nvSpPr>
          <p:cNvPr id="63" name="Pentagon 62"/>
          <p:cNvSpPr/>
          <p:nvPr/>
        </p:nvSpPr>
        <p:spPr>
          <a:xfrm rot="5400000">
            <a:off x="2035183" y="1374258"/>
            <a:ext cx="214529" cy="156049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74" dirty="0"/>
          </a:p>
        </p:txBody>
      </p:sp>
      <p:sp>
        <p:nvSpPr>
          <p:cNvPr id="64" name="TextBox 63"/>
          <p:cNvSpPr txBox="1"/>
          <p:nvPr/>
        </p:nvSpPr>
        <p:spPr>
          <a:xfrm>
            <a:off x="1668938" y="1059065"/>
            <a:ext cx="474547" cy="237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41" b="1" dirty="0">
                <a:latin typeface="+mj-lt"/>
              </a:rPr>
              <a:t>1/15</a:t>
            </a:r>
          </a:p>
        </p:txBody>
      </p:sp>
      <p:sp>
        <p:nvSpPr>
          <p:cNvPr id="65" name="Rectangle 65"/>
          <p:cNvSpPr>
            <a:spLocks noChangeArrowheads="1"/>
          </p:cNvSpPr>
          <p:nvPr/>
        </p:nvSpPr>
        <p:spPr bwMode="auto">
          <a:xfrm>
            <a:off x="6195494" y="2979551"/>
            <a:ext cx="2438481" cy="13576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2274" dirty="0"/>
          </a:p>
        </p:txBody>
      </p:sp>
      <p:sp>
        <p:nvSpPr>
          <p:cNvPr id="66" name="Pentagon 65"/>
          <p:cNvSpPr/>
          <p:nvPr/>
        </p:nvSpPr>
        <p:spPr>
          <a:xfrm rot="5400000">
            <a:off x="8385707" y="3001681"/>
            <a:ext cx="214529" cy="156049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74" dirty="0"/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6264385" y="2705946"/>
            <a:ext cx="1016035" cy="13576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2274" dirty="0"/>
          </a:p>
        </p:txBody>
      </p:sp>
      <p:sp>
        <p:nvSpPr>
          <p:cNvPr id="68" name="Pentagon 67"/>
          <p:cNvSpPr/>
          <p:nvPr/>
        </p:nvSpPr>
        <p:spPr>
          <a:xfrm rot="5400000">
            <a:off x="7164071" y="2728077"/>
            <a:ext cx="214529" cy="156049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74" dirty="0"/>
          </a:p>
        </p:txBody>
      </p:sp>
      <p:sp>
        <p:nvSpPr>
          <p:cNvPr id="69" name="Rectangle 65"/>
          <p:cNvSpPr>
            <a:spLocks noChangeArrowheads="1"/>
          </p:cNvSpPr>
          <p:nvPr/>
        </p:nvSpPr>
        <p:spPr bwMode="auto">
          <a:xfrm>
            <a:off x="8506106" y="4335224"/>
            <a:ext cx="1056675" cy="13576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2274" dirty="0">
              <a:latin typeface="Arial Narrow" pitchFamily="34" charset="0"/>
            </a:endParaRPr>
          </a:p>
        </p:txBody>
      </p:sp>
      <p:sp>
        <p:nvSpPr>
          <p:cNvPr id="70" name="Pentagon 69"/>
          <p:cNvSpPr/>
          <p:nvPr/>
        </p:nvSpPr>
        <p:spPr>
          <a:xfrm rot="5400000">
            <a:off x="9426340" y="4357356"/>
            <a:ext cx="214529" cy="156049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74" dirty="0">
              <a:latin typeface="Arial Narrow" pitchFamily="34" charset="0"/>
            </a:endParaRPr>
          </a:p>
        </p:txBody>
      </p:sp>
      <p:sp>
        <p:nvSpPr>
          <p:cNvPr id="71" name="Flowchart: Decision 77"/>
          <p:cNvSpPr/>
          <p:nvPr/>
        </p:nvSpPr>
        <p:spPr>
          <a:xfrm>
            <a:off x="11110744" y="6190343"/>
            <a:ext cx="216532" cy="258531"/>
          </a:xfrm>
          <a:prstGeom prst="flowChartDecision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 sz="2274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72" name="Pentagon 71"/>
          <p:cNvSpPr/>
          <p:nvPr/>
        </p:nvSpPr>
        <p:spPr>
          <a:xfrm rot="5400000">
            <a:off x="6167771" y="3001680"/>
            <a:ext cx="214529" cy="156049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74" dirty="0"/>
          </a:p>
        </p:txBody>
      </p:sp>
      <p:sp>
        <p:nvSpPr>
          <p:cNvPr id="73" name="Pentagon 72"/>
          <p:cNvSpPr/>
          <p:nvPr/>
        </p:nvSpPr>
        <p:spPr>
          <a:xfrm rot="5400000">
            <a:off x="6166228" y="2728076"/>
            <a:ext cx="214529" cy="156049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74" dirty="0"/>
          </a:p>
        </p:txBody>
      </p:sp>
      <p:sp>
        <p:nvSpPr>
          <p:cNvPr id="74" name="Pentagon 73"/>
          <p:cNvSpPr/>
          <p:nvPr/>
        </p:nvSpPr>
        <p:spPr>
          <a:xfrm rot="5400000">
            <a:off x="8410341" y="4357355"/>
            <a:ext cx="214529" cy="156049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74" dirty="0">
              <a:latin typeface="Arial Narrow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0681670" y="6185702"/>
            <a:ext cx="474547" cy="237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41" b="1" dirty="0">
                <a:latin typeface="+mj-lt"/>
              </a:rPr>
              <a:t>11/1</a:t>
            </a:r>
          </a:p>
        </p:txBody>
      </p: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7734182" y="4058597"/>
            <a:ext cx="812828" cy="13576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2274" dirty="0"/>
          </a:p>
        </p:txBody>
      </p:sp>
      <p:sp>
        <p:nvSpPr>
          <p:cNvPr id="77" name="Pentagon 76"/>
          <p:cNvSpPr/>
          <p:nvPr/>
        </p:nvSpPr>
        <p:spPr>
          <a:xfrm rot="5400000">
            <a:off x="8388399" y="4080729"/>
            <a:ext cx="214529" cy="156049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74" dirty="0"/>
          </a:p>
        </p:txBody>
      </p:sp>
      <p:sp>
        <p:nvSpPr>
          <p:cNvPr id="78" name="Pentagon 77"/>
          <p:cNvSpPr/>
          <p:nvPr/>
        </p:nvSpPr>
        <p:spPr>
          <a:xfrm rot="5400000">
            <a:off x="7697111" y="4080727"/>
            <a:ext cx="214529" cy="156049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74" dirty="0"/>
          </a:p>
        </p:txBody>
      </p:sp>
      <p:sp>
        <p:nvSpPr>
          <p:cNvPr id="79" name="Rectangle 65"/>
          <p:cNvSpPr>
            <a:spLocks noChangeArrowheads="1"/>
          </p:cNvSpPr>
          <p:nvPr/>
        </p:nvSpPr>
        <p:spPr bwMode="auto">
          <a:xfrm>
            <a:off x="3004505" y="1622868"/>
            <a:ext cx="3251309" cy="13576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2274" dirty="0"/>
          </a:p>
        </p:txBody>
      </p:sp>
      <p:sp>
        <p:nvSpPr>
          <p:cNvPr id="102" name="Pentagon 101"/>
          <p:cNvSpPr/>
          <p:nvPr/>
        </p:nvSpPr>
        <p:spPr>
          <a:xfrm rot="5400000">
            <a:off x="5957293" y="1644999"/>
            <a:ext cx="214529" cy="156049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74" dirty="0"/>
          </a:p>
        </p:txBody>
      </p:sp>
      <p:sp>
        <p:nvSpPr>
          <p:cNvPr id="103" name="Pentagon 102"/>
          <p:cNvSpPr/>
          <p:nvPr/>
        </p:nvSpPr>
        <p:spPr>
          <a:xfrm rot="5400000">
            <a:off x="3037902" y="1644997"/>
            <a:ext cx="214529" cy="156049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74" dirty="0"/>
          </a:p>
        </p:txBody>
      </p:sp>
      <p:sp>
        <p:nvSpPr>
          <p:cNvPr id="104" name="Rectangle 103"/>
          <p:cNvSpPr>
            <a:spLocks noChangeArrowheads="1"/>
          </p:cNvSpPr>
          <p:nvPr/>
        </p:nvSpPr>
        <p:spPr bwMode="auto">
          <a:xfrm>
            <a:off x="4506208" y="2466214"/>
            <a:ext cx="1625654" cy="13576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2274" dirty="0"/>
          </a:p>
        </p:txBody>
      </p:sp>
      <p:sp>
        <p:nvSpPr>
          <p:cNvPr id="108" name="Rectangle 107"/>
          <p:cNvSpPr>
            <a:spLocks noChangeArrowheads="1"/>
          </p:cNvSpPr>
          <p:nvPr/>
        </p:nvSpPr>
        <p:spPr bwMode="auto">
          <a:xfrm>
            <a:off x="6156489" y="3284546"/>
            <a:ext cx="812828" cy="13576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2274" dirty="0"/>
          </a:p>
        </p:txBody>
      </p:sp>
      <p:sp>
        <p:nvSpPr>
          <p:cNvPr id="109" name="Rectangle 108"/>
          <p:cNvSpPr>
            <a:spLocks noChangeArrowheads="1"/>
          </p:cNvSpPr>
          <p:nvPr/>
        </p:nvSpPr>
        <p:spPr bwMode="auto">
          <a:xfrm>
            <a:off x="6855511" y="3545871"/>
            <a:ext cx="812828" cy="13576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2274" dirty="0"/>
          </a:p>
        </p:txBody>
      </p:sp>
      <p:sp>
        <p:nvSpPr>
          <p:cNvPr id="113" name="Rectangle 112"/>
          <p:cNvSpPr>
            <a:spLocks noChangeArrowheads="1"/>
          </p:cNvSpPr>
          <p:nvPr/>
        </p:nvSpPr>
        <p:spPr bwMode="auto">
          <a:xfrm>
            <a:off x="7734182" y="3822428"/>
            <a:ext cx="812828" cy="13576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2274" dirty="0"/>
          </a:p>
        </p:txBody>
      </p:sp>
      <p:sp>
        <p:nvSpPr>
          <p:cNvPr id="114" name="Rectangle 113"/>
          <p:cNvSpPr>
            <a:spLocks noChangeArrowheads="1"/>
          </p:cNvSpPr>
          <p:nvPr/>
        </p:nvSpPr>
        <p:spPr bwMode="auto">
          <a:xfrm>
            <a:off x="8510584" y="4631025"/>
            <a:ext cx="203206" cy="13576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2274" dirty="0"/>
          </a:p>
        </p:txBody>
      </p:sp>
      <p:sp>
        <p:nvSpPr>
          <p:cNvPr id="115" name="Rectangle 114"/>
          <p:cNvSpPr>
            <a:spLocks noChangeArrowheads="1"/>
          </p:cNvSpPr>
          <p:nvPr/>
        </p:nvSpPr>
        <p:spPr bwMode="auto">
          <a:xfrm>
            <a:off x="8677918" y="4892351"/>
            <a:ext cx="406414" cy="13576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2274" dirty="0"/>
          </a:p>
        </p:txBody>
      </p:sp>
      <p:sp>
        <p:nvSpPr>
          <p:cNvPr id="143" name="Rectangle 142"/>
          <p:cNvSpPr>
            <a:spLocks noChangeArrowheads="1"/>
          </p:cNvSpPr>
          <p:nvPr/>
        </p:nvSpPr>
        <p:spPr bwMode="auto">
          <a:xfrm>
            <a:off x="9026940" y="5168907"/>
            <a:ext cx="568978" cy="13576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2274" dirty="0"/>
          </a:p>
        </p:txBody>
      </p:sp>
      <p:sp>
        <p:nvSpPr>
          <p:cNvPr id="144" name="Rectangle 65"/>
          <p:cNvSpPr>
            <a:spLocks noChangeArrowheads="1"/>
          </p:cNvSpPr>
          <p:nvPr/>
        </p:nvSpPr>
        <p:spPr bwMode="auto">
          <a:xfrm>
            <a:off x="9606335" y="5404684"/>
            <a:ext cx="568978" cy="13576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2274" dirty="0">
              <a:latin typeface="Arial Narrow" pitchFamily="34" charset="0"/>
            </a:endParaRPr>
          </a:p>
        </p:txBody>
      </p:sp>
      <p:sp>
        <p:nvSpPr>
          <p:cNvPr id="145" name="Pentagon 144"/>
          <p:cNvSpPr/>
          <p:nvPr/>
        </p:nvSpPr>
        <p:spPr>
          <a:xfrm rot="5400000">
            <a:off x="10034575" y="5426816"/>
            <a:ext cx="214529" cy="156049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74" dirty="0">
              <a:latin typeface="Arial Narrow" pitchFamily="34" charset="0"/>
            </a:endParaRPr>
          </a:p>
        </p:txBody>
      </p:sp>
      <p:sp>
        <p:nvSpPr>
          <p:cNvPr id="146" name="Pentagon 145"/>
          <p:cNvSpPr/>
          <p:nvPr/>
        </p:nvSpPr>
        <p:spPr>
          <a:xfrm rot="5400000">
            <a:off x="9481866" y="5426814"/>
            <a:ext cx="214529" cy="156049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74" dirty="0">
              <a:latin typeface="Arial Narrow" pitchFamily="34" charset="0"/>
            </a:endParaRPr>
          </a:p>
        </p:txBody>
      </p:sp>
      <p:sp>
        <p:nvSpPr>
          <p:cNvPr id="147" name="Rectangle 65"/>
          <p:cNvSpPr>
            <a:spLocks noChangeArrowheads="1"/>
          </p:cNvSpPr>
          <p:nvPr/>
        </p:nvSpPr>
        <p:spPr bwMode="auto">
          <a:xfrm>
            <a:off x="10200921" y="5672244"/>
            <a:ext cx="243848" cy="13576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2274" dirty="0">
              <a:latin typeface="Arial Narrow" pitchFamily="34" charset="0"/>
            </a:endParaRPr>
          </a:p>
        </p:txBody>
      </p:sp>
      <p:sp>
        <p:nvSpPr>
          <p:cNvPr id="148" name="Pentagon 147"/>
          <p:cNvSpPr/>
          <p:nvPr/>
        </p:nvSpPr>
        <p:spPr>
          <a:xfrm rot="5400000">
            <a:off x="10354176" y="5694377"/>
            <a:ext cx="214529" cy="156049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74" dirty="0">
              <a:latin typeface="Arial Narrow" pitchFamily="34" charset="0"/>
            </a:endParaRPr>
          </a:p>
        </p:txBody>
      </p:sp>
      <p:sp>
        <p:nvSpPr>
          <p:cNvPr id="149" name="Pentagon 148"/>
          <p:cNvSpPr/>
          <p:nvPr/>
        </p:nvSpPr>
        <p:spPr>
          <a:xfrm rot="5400000">
            <a:off x="10057317" y="5694375"/>
            <a:ext cx="214529" cy="156049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74" dirty="0">
              <a:latin typeface="Arial Narrow" pitchFamily="34" charset="0"/>
            </a:endParaRPr>
          </a:p>
        </p:txBody>
      </p:sp>
      <p:sp>
        <p:nvSpPr>
          <p:cNvPr id="150" name="Rectangle 65"/>
          <p:cNvSpPr>
            <a:spLocks noChangeArrowheads="1"/>
          </p:cNvSpPr>
          <p:nvPr/>
        </p:nvSpPr>
        <p:spPr bwMode="auto">
          <a:xfrm>
            <a:off x="10511884" y="5948871"/>
            <a:ext cx="568978" cy="13576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2274" dirty="0">
              <a:latin typeface="Arial Narrow" pitchFamily="34" charset="0"/>
            </a:endParaRPr>
          </a:p>
        </p:txBody>
      </p:sp>
      <p:sp>
        <p:nvSpPr>
          <p:cNvPr id="151" name="Pentagon 150"/>
          <p:cNvSpPr/>
          <p:nvPr/>
        </p:nvSpPr>
        <p:spPr>
          <a:xfrm rot="5400000">
            <a:off x="10940125" y="5971003"/>
            <a:ext cx="214529" cy="156049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74" dirty="0">
              <a:latin typeface="Arial Narrow" pitchFamily="34" charset="0"/>
            </a:endParaRPr>
          </a:p>
        </p:txBody>
      </p:sp>
      <p:sp>
        <p:nvSpPr>
          <p:cNvPr id="152" name="Pentagon 151"/>
          <p:cNvSpPr/>
          <p:nvPr/>
        </p:nvSpPr>
        <p:spPr>
          <a:xfrm rot="5400000">
            <a:off x="10387415" y="5971002"/>
            <a:ext cx="214529" cy="156049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74" dirty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89730982_Five year Ganttt chart_SL_V1.pptx" id="{7B620661-E21B-4122-8521-9E2CACD5B176}" vid="{9311489E-44E9-4E11-85CE-009DF2520D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33CB800-47E4-475D-8A72-9B9FD3526F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871FE3A-FCB5-4059-AEE6-570FBED2C2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9D47597-ADB8-48CF-A658-DF01D689BE7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tf89730982_win32</Template>
  <TotalTime>0</TotalTime>
  <Words>105</Words>
  <Application>Microsoft Office PowerPoint</Application>
  <PresentationFormat>Widescreen</PresentationFormat>
  <Paragraphs>89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Narrow</vt:lpstr>
      <vt:lpstr>Calibri</vt:lpstr>
      <vt:lpstr>Office Theme</vt:lpstr>
      <vt:lpstr>PowerPoint Presentation</vt:lpstr>
    </vt:vector>
  </TitlesOfParts>
  <Manager/>
  <Company>Utrecht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Magni, M. (Michele)</dc:creator>
  <cp:keywords/>
  <dc:description/>
  <cp:lastModifiedBy>Magni, M. (Michele)</cp:lastModifiedBy>
  <cp:revision>1</cp:revision>
  <dcterms:created xsi:type="dcterms:W3CDTF">2023-03-09T13:37:07Z</dcterms:created>
  <dcterms:modified xsi:type="dcterms:W3CDTF">2023-03-09T13:38:16Z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