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00"/>
    <a:srgbClr val="003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5472C-CAE0-434F-A3EA-1002DAA8E8D5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906A-C61E-4891-8808-112BB64FB4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91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9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0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4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802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5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34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4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082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674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AD247D6-CFDD-49BF-A5CF-8E9AC97C59FB}" type="datetimeFigureOut">
              <a:rPr lang="LID4096" smtClean="0"/>
              <a:t>06/27/2023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26E584-B3A1-4DC9-8357-4B4F957DE4D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95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39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video game&#10;&#10;Description automatically generated with low confidence">
            <a:extLst>
              <a:ext uri="{FF2B5EF4-FFF2-40B4-BE49-F238E27FC236}">
                <a16:creationId xmlns:a16="http://schemas.microsoft.com/office/drawing/2014/main" id="{AEBA1702-AF0F-044B-3A03-281483F1B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753" y="987753"/>
            <a:ext cx="4882493" cy="4882493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59645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9EBA464B-82FB-9135-548C-32ADBF9F0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2" y="1409775"/>
            <a:ext cx="11081175" cy="4681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B7E94-12CC-6539-4361-6474C4FCDFE1}"/>
              </a:ext>
            </a:extLst>
          </p:cNvPr>
          <p:cNvSpPr txBox="1"/>
          <p:nvPr/>
        </p:nvSpPr>
        <p:spPr>
          <a:xfrm>
            <a:off x="4401788" y="623847"/>
            <a:ext cx="3146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Apotek ExtraWide Black" panose="02000500020000020004" pitchFamily="50" charset="0"/>
              </a:rPr>
              <a:t>Core Loop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77642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plan, technical drawing, sketch&#10;&#10;Description automatically generated">
            <a:extLst>
              <a:ext uri="{FF2B5EF4-FFF2-40B4-BE49-F238E27FC236}">
                <a16:creationId xmlns:a16="http://schemas.microsoft.com/office/drawing/2014/main" id="{0A7A9C44-6B54-FFDC-75AB-DCCD49231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53602"/>
            <a:ext cx="10934703" cy="6350796"/>
          </a:xfrm>
        </p:spPr>
      </p:pic>
    </p:spTree>
    <p:extLst>
      <p:ext uri="{BB962C8B-B14F-4D97-AF65-F5344CB8AC3E}">
        <p14:creationId xmlns:p14="http://schemas.microsoft.com/office/powerpoint/2010/main" val="244340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ictional character, cartoon, fiction, anime&#10;&#10;Description automatically generated">
            <a:extLst>
              <a:ext uri="{FF2B5EF4-FFF2-40B4-BE49-F238E27FC236}">
                <a16:creationId xmlns:a16="http://schemas.microsoft.com/office/drawing/2014/main" id="{56632E9A-5EF9-8CBD-0540-916EA9998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5" y="620007"/>
            <a:ext cx="7064116" cy="4644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A10A1-D34E-DD44-8171-58BAB864DF61}"/>
              </a:ext>
            </a:extLst>
          </p:cNvPr>
          <p:cNvSpPr txBox="1"/>
          <p:nvPr/>
        </p:nvSpPr>
        <p:spPr>
          <a:xfrm>
            <a:off x="6721915" y="5640830"/>
            <a:ext cx="59218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Apotek ExtraWide Black" panose="02000500020000020004" pitchFamily="50" charset="0"/>
              </a:rPr>
              <a:t>Player Character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338346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, clipart, illustration, cartoon&#10;&#10;Description automatically generated">
            <a:extLst>
              <a:ext uri="{FF2B5EF4-FFF2-40B4-BE49-F238E27FC236}">
                <a16:creationId xmlns:a16="http://schemas.microsoft.com/office/drawing/2014/main" id="{ABC5FC60-0CB2-397F-8AAC-1C12772F4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0" y="567548"/>
            <a:ext cx="6572751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87145-9E7F-3A6E-B253-26437352CF48}"/>
              </a:ext>
            </a:extLst>
          </p:cNvPr>
          <p:cNvSpPr txBox="1"/>
          <p:nvPr/>
        </p:nvSpPr>
        <p:spPr>
          <a:xfrm>
            <a:off x="9231086" y="5781198"/>
            <a:ext cx="59218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Apotek ExtraWide Black" panose="02000500020000020004" pitchFamily="50" charset="0"/>
              </a:rPr>
              <a:t>Enemies</a:t>
            </a:r>
            <a:endParaRPr lang="LID4096" sz="4800" dirty="0"/>
          </a:p>
        </p:txBody>
      </p:sp>
      <p:pic>
        <p:nvPicPr>
          <p:cNvPr id="8" name="Picture 7" descr="A picture containing cartoon, sketch, art, illustration&#10;&#10;Description automatically generated">
            <a:extLst>
              <a:ext uri="{FF2B5EF4-FFF2-40B4-BE49-F238E27FC236}">
                <a16:creationId xmlns:a16="http://schemas.microsoft.com/office/drawing/2014/main" id="{21DE0FB9-9753-2084-7F2B-10DB11104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0" y="4810563"/>
            <a:ext cx="6572751" cy="1479889"/>
          </a:xfrm>
          <a:prstGeom prst="rect">
            <a:avLst/>
          </a:prstGeom>
        </p:spPr>
      </p:pic>
      <p:pic>
        <p:nvPicPr>
          <p:cNvPr id="12" name="Picture 11" descr="A cartoon of a zombie">
            <a:extLst>
              <a:ext uri="{FF2B5EF4-FFF2-40B4-BE49-F238E27FC236}">
                <a16:creationId xmlns:a16="http://schemas.microsoft.com/office/drawing/2014/main" id="{50473121-55A9-B170-3CD6-01E228C2A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55" y="900889"/>
            <a:ext cx="3623589" cy="42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tree, photographic paper, plant&#10;&#10;Description automatically generated">
            <a:extLst>
              <a:ext uri="{FF2B5EF4-FFF2-40B4-BE49-F238E27FC236}">
                <a16:creationId xmlns:a16="http://schemas.microsoft.com/office/drawing/2014/main" id="{99458D9C-A1D2-3589-2514-FBD6EF6DF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87" y="468450"/>
            <a:ext cx="6658096" cy="5921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683442-E975-62A8-0D7C-5C15E213C34E}"/>
              </a:ext>
            </a:extLst>
          </p:cNvPr>
          <p:cNvSpPr txBox="1"/>
          <p:nvPr/>
        </p:nvSpPr>
        <p:spPr>
          <a:xfrm>
            <a:off x="8660143" y="5718751"/>
            <a:ext cx="59218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Apotek ExtraWide Black" panose="02000500020000020004" pitchFamily="50" charset="0"/>
              </a:rPr>
              <a:t>Locations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266748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59BCC3-FF1A-9E30-967F-AFE09DA2F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92" y="4099362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Apotek ExtraWide Black" panose="02000500020000020004" pitchFamily="50" charset="0"/>
              </a:rPr>
              <a:t>Scope</a:t>
            </a:r>
            <a:endParaRPr lang="LID4096" sz="6600" dirty="0">
              <a:solidFill>
                <a:schemeClr val="accent1"/>
              </a:solidFill>
              <a:latin typeface="Apotek ExtraWide Black" panose="02000500020000020004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80072-682F-77BC-95B4-5121E6283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242" y="5489250"/>
            <a:ext cx="8767860" cy="55778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rbon Rg" panose="02000506060000090004" pitchFamily="50" charset="0"/>
              </a:rPr>
              <a:t>Final Feature List</a:t>
            </a:r>
            <a:endParaRPr lang="LID4096" sz="2000" dirty="0">
              <a:solidFill>
                <a:schemeClr val="accent1"/>
              </a:solidFill>
              <a:latin typeface="Carbon Rg" panose="02000506060000090004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0F7159-0C48-26AE-4E9D-7768ABB50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413437"/>
              </p:ext>
            </p:extLst>
          </p:nvPr>
        </p:nvGraphicFramePr>
        <p:xfrm>
          <a:off x="738628" y="741172"/>
          <a:ext cx="10714744" cy="327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81">
                  <a:extLst>
                    <a:ext uri="{9D8B030D-6E8A-4147-A177-3AD203B41FA5}">
                      <a16:colId xmlns:a16="http://schemas.microsoft.com/office/drawing/2014/main" val="773414036"/>
                    </a:ext>
                  </a:extLst>
                </a:gridCol>
                <a:gridCol w="3748705">
                  <a:extLst>
                    <a:ext uri="{9D8B030D-6E8A-4147-A177-3AD203B41FA5}">
                      <a16:colId xmlns:a16="http://schemas.microsoft.com/office/drawing/2014/main" val="2949172906"/>
                    </a:ext>
                  </a:extLst>
                </a:gridCol>
                <a:gridCol w="3394458">
                  <a:extLst>
                    <a:ext uri="{9D8B030D-6E8A-4147-A177-3AD203B41FA5}">
                      <a16:colId xmlns:a16="http://schemas.microsoft.com/office/drawing/2014/main" val="3213375570"/>
                    </a:ext>
                  </a:extLst>
                </a:gridCol>
              </a:tblGrid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Must Have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Should Have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potek Comp Regular" panose="02000500020000020004" pitchFamily="50" charset="0"/>
                        </a:rPr>
                        <a:t>Nice to Have</a:t>
                      </a: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1518921613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Swiping Combat Mechanic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Apotek Comp Regular" panose="02000500020000020004" pitchFamily="50" charset="0"/>
                        </a:rPr>
                        <a:t>✔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Particle Effects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Bosses </a:t>
                      </a:r>
                      <a:r>
                        <a:rPr lang="en-US" sz="1800" b="1" dirty="0">
                          <a:solidFill>
                            <a:srgbClr val="FF3300"/>
                          </a:solidFill>
                          <a:latin typeface="Apotek Comp Regular" panose="02000500020000020004" pitchFamily="50" charset="0"/>
                        </a:rPr>
                        <a:t>NYS</a:t>
                      </a: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1911550725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Enemies x3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Apotek Comp Regular" panose="02000500020000020004" pitchFamily="50" charset="0"/>
                        </a:rPr>
                        <a:t>✔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potek Comp Regular" panose="02000500020000020004" pitchFamily="50" charset="0"/>
                        </a:rPr>
                        <a:t>/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Adaptive UI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trike="sngStrike" dirty="0">
                          <a:latin typeface="Apotek Comp Regular" panose="02000500020000020004" pitchFamily="50" charset="0"/>
                        </a:rPr>
                        <a:t>Enemies x15</a:t>
                      </a:r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  Enemies x6</a:t>
                      </a: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326547606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Player Character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Apotek Comp Regular" panose="02000500020000020004" pitchFamily="50" charset="0"/>
                        </a:rPr>
                        <a:t>✔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Overworld </a:t>
                      </a:r>
                      <a:r>
                        <a:rPr lang="en-US" sz="1800" b="1" dirty="0">
                          <a:solidFill>
                            <a:srgbClr val="FF3300"/>
                          </a:solidFill>
                          <a:latin typeface="Apotek Comp Regular" panose="02000500020000020004" pitchFamily="50" charset="0"/>
                        </a:rPr>
                        <a:t>NYS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latin typeface="Apotek Comp Regular" panose="02000500020000020004" pitchFamily="50" charset="0"/>
                        </a:rPr>
                        <a:t>Level x10</a:t>
                      </a:r>
                      <a:r>
                        <a:rPr lang="en-US" sz="1800" strike="noStrike" dirty="0">
                          <a:latin typeface="Apotek Comp Regular" panose="02000500020000020004" pitchFamily="50" charset="0"/>
                        </a:rPr>
                        <a:t>  Level x3</a:t>
                      </a: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3825002381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Animated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Score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Apotek Comp Regular" panose="02000500020000020004" pitchFamily="50" charset="0"/>
                        </a:rPr>
                        <a:t>✔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potek Comp Regular" panose="02000500020000020004" pitchFamily="50" charset="0"/>
                        </a:rPr>
                        <a:t>/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latin typeface="Apotek Comp Regular" panose="02000500020000020004" pitchFamily="50" charset="0"/>
                        </a:rPr>
                        <a:t>Items</a:t>
                      </a:r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 </a:t>
                      </a: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406873530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Level x1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Stylized Shaders (Environment)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Apotek Comp Regular" panose="02000500020000020004" pitchFamily="50" charset="0"/>
                        </a:rPr>
                        <a:t>✔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Achievements </a:t>
                      </a:r>
                      <a:r>
                        <a:rPr lang="en-US" sz="1800" b="1" dirty="0">
                          <a:solidFill>
                            <a:srgbClr val="FF3300"/>
                          </a:solidFill>
                          <a:latin typeface="Apotek Comp Regular" panose="02000500020000020004" pitchFamily="50" charset="0"/>
                        </a:rPr>
                        <a:t>NYS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463859185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SFX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latin typeface="Apotek Comp Regular" panose="02000500020000020004" pitchFamily="50" charset="0"/>
                        </a:rPr>
                        <a:t>✔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potek Comp Regular" panose="02000500020000020004" pitchFamily="50" charset="0"/>
                        </a:rPr>
                        <a:t>/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Traditional Instrumentation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potek Comp Regular" panose="02000500020000020004" pitchFamily="50" charset="0"/>
                        </a:rPr>
                        <a:t>Unlockables</a:t>
                      </a:r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 (Skins) </a:t>
                      </a:r>
                      <a:r>
                        <a:rPr lang="en-US" sz="1800" b="1" dirty="0">
                          <a:solidFill>
                            <a:srgbClr val="FF3300"/>
                          </a:solidFill>
                          <a:latin typeface="Apotek Comp Regular" panose="02000500020000020004" pitchFamily="50" charset="0"/>
                        </a:rPr>
                        <a:t>NYS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2776166796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otek Comp Regular" panose="02000500020000020004" pitchFamily="50" charset="0"/>
                        </a:rPr>
                        <a:t>Unique Monster Sounds </a:t>
                      </a:r>
                      <a:r>
                        <a:rPr lang="en-US" sz="1800" b="1" dirty="0">
                          <a:solidFill>
                            <a:srgbClr val="FFCC00"/>
                          </a:solidFill>
                          <a:latin typeface="Apotek Comp Regular" panose="02000500020000020004" pitchFamily="50" charset="0"/>
                        </a:rPr>
                        <a:t>WIP</a:t>
                      </a:r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potek Comp Regular" panose="02000500020000020004" pitchFamily="50" charset="0"/>
                      </a:endParaRPr>
                    </a:p>
                  </a:txBody>
                  <a:tcPr marL="93172" marR="93172" marT="46586" marB="46586"/>
                </a:tc>
                <a:extLst>
                  <a:ext uri="{0D108BD9-81ED-4DB2-BD59-A6C34878D82A}">
                    <a16:rowId xmlns:a16="http://schemas.microsoft.com/office/drawing/2014/main" val="177145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1743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00397A"/>
      </a:accent1>
      <a:accent2>
        <a:srgbClr val="0ED9B2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688</TotalTime>
  <Words>81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Apotek Comp Regular</vt:lpstr>
      <vt:lpstr>Apotek ExtraWide Black</vt:lpstr>
      <vt:lpstr>Calibri</vt:lpstr>
      <vt:lpstr>Carbon Rg</vt:lpstr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Wick</dc:creator>
  <cp:lastModifiedBy>Michael Wick</cp:lastModifiedBy>
  <cp:revision>5</cp:revision>
  <dcterms:created xsi:type="dcterms:W3CDTF">2023-06-27T08:41:34Z</dcterms:created>
  <dcterms:modified xsi:type="dcterms:W3CDTF">2023-06-27T20:13:54Z</dcterms:modified>
</cp:coreProperties>
</file>