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B31"/>
    <a:srgbClr val="E62C00"/>
    <a:srgbClr val="E44302"/>
    <a:srgbClr val="E33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14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0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99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04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8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3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08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4A26-5D20-4F2B-974A-5FA53DEFDC5B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9D8-B02B-4B9F-855F-247E841FA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- Ember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13" y="3148149"/>
            <a:ext cx="4177477" cy="3526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E333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Framework de </a:t>
            </a:r>
            <a:r>
              <a:rPr lang="pt-BR" sz="3200" dirty="0" err="1" smtClean="0">
                <a:solidFill>
                  <a:srgbClr val="E333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endParaRPr lang="pt-BR" sz="3200" dirty="0" smtClean="0">
              <a:solidFill>
                <a:srgbClr val="E3330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 descr="Ficheiro:Ember-logo.png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33" y="1905410"/>
            <a:ext cx="4272734" cy="162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4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7720" y="496389"/>
            <a:ext cx="3932237" cy="594360"/>
          </a:xfrm>
        </p:spPr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7720" y="1090747"/>
            <a:ext cx="5678577" cy="5505995"/>
          </a:xfrm>
        </p:spPr>
        <p:txBody>
          <a:bodyPr>
            <a:noAutofit/>
          </a:bodyPr>
          <a:lstStyle/>
          <a:p>
            <a:r>
              <a:rPr lang="pt-BR" sz="1800" dirty="0" err="1" smtClean="0"/>
              <a:t>Ember</a:t>
            </a:r>
            <a:r>
              <a:rPr lang="pt-BR" sz="1800" dirty="0" smtClean="0"/>
              <a:t> é constituído por 5 partes:</a:t>
            </a:r>
          </a:p>
          <a:p>
            <a:r>
              <a:rPr lang="pt-BR" sz="1800" b="1" dirty="0"/>
              <a:t>Rotas (</a:t>
            </a:r>
            <a:r>
              <a:rPr lang="pt-BR" sz="1800" b="1" dirty="0" err="1"/>
              <a:t>Routes</a:t>
            </a:r>
            <a:r>
              <a:rPr lang="pt-BR" sz="1800" b="1" dirty="0"/>
              <a:t>)</a:t>
            </a:r>
            <a:endParaRPr lang="pt-BR" sz="1800" b="0" dirty="0" smtClean="0">
              <a:effectLst/>
            </a:endParaRPr>
          </a:p>
          <a:p>
            <a:r>
              <a:rPr lang="pt-BR" sz="1800" dirty="0"/>
              <a:t>No </a:t>
            </a:r>
            <a:r>
              <a:rPr lang="pt-BR" sz="1800" dirty="0" err="1"/>
              <a:t>Ember</a:t>
            </a:r>
            <a:r>
              <a:rPr lang="pt-BR" sz="1800" dirty="0"/>
              <a:t>, o estado de uma aplicação é representada por uma URL. Cada URL tem um objeto de rota correspondente que controla o que é visível para o usuário.</a:t>
            </a:r>
            <a:endParaRPr lang="pt-BR" sz="1800" b="0" dirty="0" smtClean="0">
              <a:effectLst/>
            </a:endParaRPr>
          </a:p>
          <a:p>
            <a:r>
              <a:rPr lang="pt-BR" sz="1800" b="1" dirty="0"/>
              <a:t>Modelos (</a:t>
            </a:r>
            <a:r>
              <a:rPr lang="pt-BR" sz="1800" b="1" dirty="0" err="1"/>
              <a:t>Models</a:t>
            </a:r>
            <a:r>
              <a:rPr lang="pt-BR" sz="1800" b="1" dirty="0"/>
              <a:t>)</a:t>
            </a:r>
            <a:endParaRPr lang="pt-BR" sz="1800" b="0" dirty="0" smtClean="0">
              <a:effectLst/>
            </a:endParaRPr>
          </a:p>
          <a:p>
            <a:r>
              <a:rPr lang="pt-BR" sz="1800" dirty="0"/>
              <a:t>Cada rota tem um modelo associado, contendo os dados associados ao estado atual do aplicativo. Embora seja possível usar </a:t>
            </a:r>
            <a:r>
              <a:rPr lang="pt-BR" sz="1800" dirty="0" err="1"/>
              <a:t>jQuer</a:t>
            </a:r>
            <a:r>
              <a:rPr lang="pt-BR" sz="1800" dirty="0"/>
              <a:t> para carregar objetos JSON de um servidor e usar esses objetos como modelos, a maioria dos aplicativos usa uma biblioteca de modelos, como </a:t>
            </a:r>
            <a:r>
              <a:rPr lang="pt-BR" sz="1800" dirty="0" err="1"/>
              <a:t>Ember</a:t>
            </a:r>
            <a:r>
              <a:rPr lang="pt-BR" sz="1800" dirty="0"/>
              <a:t> Data, para lidar com isso.</a:t>
            </a:r>
            <a:endParaRPr lang="pt-BR" sz="1800" b="0" dirty="0" smtClean="0">
              <a:effectLst/>
            </a:endParaRPr>
          </a:p>
          <a:p>
            <a:r>
              <a:rPr lang="pt-BR" sz="900" dirty="0" smtClean="0"/>
              <a:t/>
            </a:r>
            <a:br>
              <a:rPr lang="pt-BR" sz="900" dirty="0" smtClean="0"/>
            </a:br>
            <a:endParaRPr lang="pt-BR" sz="900" dirty="0"/>
          </a:p>
        </p:txBody>
      </p:sp>
      <p:pic>
        <p:nvPicPr>
          <p:cNvPr id="2050" name="Picture 2" descr="O que é Ember.js? | Blog TreinaWe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1" r="17000"/>
          <a:stretch/>
        </p:blipFill>
        <p:spPr bwMode="auto">
          <a:xfrm>
            <a:off x="6518366" y="1090747"/>
            <a:ext cx="5382696" cy="47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4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7720" y="496389"/>
            <a:ext cx="3932237" cy="594360"/>
          </a:xfrm>
        </p:spPr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7720" y="1090747"/>
            <a:ext cx="5491933" cy="5505995"/>
          </a:xfrm>
        </p:spPr>
        <p:txBody>
          <a:bodyPr>
            <a:noAutofit/>
          </a:bodyPr>
          <a:lstStyle/>
          <a:p>
            <a:r>
              <a:rPr lang="pt-BR" sz="1800" b="1" dirty="0" smtClean="0"/>
              <a:t>Padrões </a:t>
            </a:r>
            <a:r>
              <a:rPr lang="pt-BR" sz="1800" b="1" dirty="0"/>
              <a:t>(</a:t>
            </a:r>
            <a:r>
              <a:rPr lang="pt-BR" sz="1800" b="1" dirty="0" err="1"/>
              <a:t>Templates</a:t>
            </a:r>
            <a:r>
              <a:rPr lang="pt-BR" sz="1800" b="1" dirty="0"/>
              <a:t>)</a:t>
            </a:r>
            <a:endParaRPr lang="pt-BR" sz="1800" b="0" dirty="0" smtClean="0">
              <a:effectLst/>
            </a:endParaRPr>
          </a:p>
          <a:p>
            <a:r>
              <a:rPr lang="pt-BR" sz="1800" dirty="0" err="1"/>
              <a:t>Templates</a:t>
            </a:r>
            <a:r>
              <a:rPr lang="pt-BR" sz="1800" dirty="0"/>
              <a:t> são usados para criar o HTML do aplicativo e são escritos com a linguagem de </a:t>
            </a:r>
            <a:r>
              <a:rPr lang="pt-BR" sz="1800" dirty="0" err="1"/>
              <a:t>templates</a:t>
            </a:r>
            <a:r>
              <a:rPr lang="pt-BR" sz="1800" dirty="0"/>
              <a:t> </a:t>
            </a:r>
            <a:r>
              <a:rPr lang="pt-BR" sz="1800" dirty="0" err="1"/>
              <a:t>HTMLBars</a:t>
            </a:r>
            <a:r>
              <a:rPr lang="pt-BR" sz="1800" dirty="0"/>
              <a:t>. (</a:t>
            </a:r>
            <a:r>
              <a:rPr lang="pt-BR" sz="1800" dirty="0" err="1"/>
              <a:t>HTMLBars</a:t>
            </a:r>
            <a:r>
              <a:rPr lang="pt-BR" sz="1800" dirty="0"/>
              <a:t> é uma variação do </a:t>
            </a:r>
            <a:r>
              <a:rPr lang="pt-BR" sz="1800" dirty="0" err="1"/>
              <a:t>Handlebars</a:t>
            </a:r>
            <a:r>
              <a:rPr lang="pt-BR" sz="1800" dirty="0"/>
              <a:t> que cria elementos DOM em vez de uma </a:t>
            </a:r>
            <a:r>
              <a:rPr lang="pt-BR" sz="1800" dirty="0" err="1"/>
              <a:t>String</a:t>
            </a:r>
            <a:r>
              <a:rPr lang="pt-BR" sz="1800" dirty="0"/>
              <a:t>.)</a:t>
            </a:r>
            <a:endParaRPr lang="pt-BR" sz="1800" b="0" dirty="0" smtClean="0">
              <a:effectLst/>
            </a:endParaRPr>
          </a:p>
          <a:p>
            <a:r>
              <a:rPr lang="pt-BR" sz="1800" b="1" dirty="0"/>
              <a:t>Componentes</a:t>
            </a:r>
            <a:endParaRPr lang="pt-BR" sz="1800" b="0" dirty="0" smtClean="0">
              <a:effectLst/>
            </a:endParaRPr>
          </a:p>
          <a:p>
            <a:r>
              <a:rPr lang="pt-BR" sz="1800" dirty="0"/>
              <a:t>Um componente é uma </a:t>
            </a:r>
            <a:r>
              <a:rPr lang="pt-BR" sz="1800" dirty="0" err="1"/>
              <a:t>tag</a:t>
            </a:r>
            <a:r>
              <a:rPr lang="pt-BR" sz="1800" dirty="0"/>
              <a:t> HTML personalizada. O comportamento é implementado usando </a:t>
            </a:r>
            <a:r>
              <a:rPr lang="pt-BR" sz="1800" dirty="0" err="1"/>
              <a:t>JavaScript</a:t>
            </a:r>
            <a:r>
              <a:rPr lang="pt-BR" sz="1800" dirty="0"/>
              <a:t> e sua aparência é definida usando modelos </a:t>
            </a:r>
            <a:r>
              <a:rPr lang="pt-BR" sz="1800" dirty="0" err="1"/>
              <a:t>HTMLBars</a:t>
            </a:r>
            <a:r>
              <a:rPr lang="pt-BR" sz="1800" dirty="0"/>
              <a:t>. Componentes "são donos" de seus dados. Eles também podem ser aninhados e podem se comunicar com seus componentes pai por meio de ações (eventos). Outras bibliotecas de componentes, tais como </a:t>
            </a:r>
            <a:r>
              <a:rPr lang="pt-BR" sz="1800" dirty="0" err="1"/>
              <a:t>Polymer</a:t>
            </a:r>
            <a:r>
              <a:rPr lang="pt-BR" sz="1800" dirty="0"/>
              <a:t> também podem ser usadas com </a:t>
            </a:r>
            <a:r>
              <a:rPr lang="pt-BR" sz="1800" dirty="0" err="1"/>
              <a:t>Ember</a:t>
            </a:r>
            <a:r>
              <a:rPr lang="pt-BR" sz="1800" dirty="0" smtClean="0"/>
              <a:t>.</a:t>
            </a:r>
            <a:endParaRPr lang="pt-BR" sz="1800" b="0" dirty="0" smtClean="0">
              <a:effectLst/>
            </a:endParaRPr>
          </a:p>
        </p:txBody>
      </p:sp>
      <p:pic>
        <p:nvPicPr>
          <p:cNvPr id="2050" name="Picture 2" descr="O que é Ember.js? | Blog TreinaWe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1" r="17000"/>
          <a:stretch/>
        </p:blipFill>
        <p:spPr bwMode="auto">
          <a:xfrm>
            <a:off x="6518366" y="1090747"/>
            <a:ext cx="5382696" cy="47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6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4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7720" y="496389"/>
            <a:ext cx="3932237" cy="594360"/>
          </a:xfrm>
        </p:spPr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7720" y="1299753"/>
            <a:ext cx="5491933" cy="1992087"/>
          </a:xfrm>
        </p:spPr>
        <p:txBody>
          <a:bodyPr>
            <a:noAutofit/>
          </a:bodyPr>
          <a:lstStyle/>
          <a:p>
            <a:r>
              <a:rPr lang="pt-BR" sz="1800" b="1" dirty="0" smtClean="0"/>
              <a:t>Serviços</a:t>
            </a:r>
            <a:endParaRPr lang="pt-BR" sz="1800" b="0" dirty="0" smtClean="0">
              <a:effectLst/>
            </a:endParaRPr>
          </a:p>
          <a:p>
            <a:r>
              <a:rPr lang="pt-BR" sz="1800" dirty="0"/>
              <a:t>Serviços são apenas objetos </a:t>
            </a:r>
            <a:r>
              <a:rPr lang="pt-BR" sz="1800" dirty="0" err="1"/>
              <a:t>singleton</a:t>
            </a:r>
            <a:r>
              <a:rPr lang="pt-BR" sz="1800" dirty="0"/>
              <a:t> para armazenar dados de longa duração, como sessões de usuários.</a:t>
            </a:r>
            <a:endParaRPr lang="pt-BR" sz="1800" b="0" dirty="0" smtClean="0">
              <a:effectLst/>
            </a:endParaRPr>
          </a:p>
          <a:p>
            <a:r>
              <a:rPr lang="pt-BR" sz="1800" dirty="0" err="1"/>
              <a:t>Ember</a:t>
            </a:r>
            <a:r>
              <a:rPr lang="pt-BR" sz="1800" dirty="0"/>
              <a:t> também fornece injeção de dependência, vinculação de dados bidirecional declarativa, propriedades computadas e </a:t>
            </a:r>
            <a:r>
              <a:rPr lang="pt-BR" sz="1800" dirty="0" err="1"/>
              <a:t>templates</a:t>
            </a:r>
            <a:r>
              <a:rPr lang="pt-BR" sz="1800" dirty="0"/>
              <a:t> </a:t>
            </a:r>
            <a:r>
              <a:rPr lang="pt-BR" sz="1800" dirty="0" err="1"/>
              <a:t>auto-atualizáveis</a:t>
            </a:r>
            <a:r>
              <a:rPr lang="pt-BR" sz="1800" dirty="0"/>
              <a:t>.</a:t>
            </a:r>
            <a:endParaRPr lang="pt-BR" sz="1800" b="0" dirty="0" smtClean="0">
              <a:effectLst/>
            </a:endParaRPr>
          </a:p>
          <a:p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/>
          </a:p>
        </p:txBody>
      </p:sp>
      <p:pic>
        <p:nvPicPr>
          <p:cNvPr id="2050" name="Picture 2" descr="O que é Ember.js? | Blog TreinaWe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1" r="17000"/>
          <a:stretch/>
        </p:blipFill>
        <p:spPr bwMode="auto">
          <a:xfrm>
            <a:off x="6518366" y="1090747"/>
            <a:ext cx="5382696" cy="47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7126" y="222069"/>
            <a:ext cx="3932237" cy="106462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rgbClr val="E24B31"/>
                </a:solidFill>
              </a:rPr>
              <a:t>Framework</a:t>
            </a:r>
            <a:endParaRPr lang="pt-BR" sz="4800" dirty="0">
              <a:solidFill>
                <a:srgbClr val="E24B3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31675" y="1732166"/>
            <a:ext cx="4489857" cy="3811588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Facilita no desenvolvimento de diversas aplicações, sua atualização poupa tempo e custo para quem utiliza. De forma básica é um conjunto de bibliotecas utilizadas para criar uma base, onde a aplicações são construídas, um </a:t>
            </a:r>
            <a:r>
              <a:rPr lang="pt-BR" sz="2000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otimizador</a:t>
            </a:r>
            <a:r>
              <a:rPr lang="pt-BR" sz="20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de recursos.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1358491"/>
            <a:ext cx="4310743" cy="38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7126" y="222069"/>
            <a:ext cx="3932237" cy="106462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E24B31"/>
                </a:solidFill>
              </a:rPr>
              <a:t>História</a:t>
            </a:r>
            <a:endParaRPr lang="pt-BR" sz="4800" dirty="0">
              <a:solidFill>
                <a:srgbClr val="E24B3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48315" y="1365183"/>
            <a:ext cx="4489857" cy="2317320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Ember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foi criado em 2011, por </a:t>
            </a:r>
            <a:r>
              <a:rPr lang="pt-BR" sz="20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Yehuda</a:t>
            </a:r>
            <a:r>
              <a:rPr lang="pt-BR" sz="20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Katz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partir do projeto </a:t>
            </a:r>
            <a:r>
              <a:rPr lang="pt-BR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SproutCore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(Na verdade </a:t>
            </a:r>
            <a:r>
              <a:rPr lang="pt-BR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SproutCore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2.0 </a:t>
            </a:r>
            <a:endParaRPr lang="pt-BR" sz="2000" b="0" dirty="0" smtClean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Em 2015 surgiu o </a:t>
            </a:r>
            <a:r>
              <a:rPr lang="pt-BR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Ember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2.0 com diversas melhorias. Muito utilizado em grandes empresas, por ser um framework veloz que utiliza o padrão MVVM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pt-BR" sz="2000" b="0" dirty="0" smtClean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146" name="Picture 2" descr="Hamster filhote: conheça algumas curiosidades dessa fase | Pet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71"/>
          <a:stretch/>
        </p:blipFill>
        <p:spPr bwMode="auto">
          <a:xfrm>
            <a:off x="1231675" y="4216660"/>
            <a:ext cx="2580936" cy="232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92229" y="5022023"/>
            <a:ext cx="386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+</a:t>
            </a:r>
            <a:endParaRPr lang="pt-BR" sz="4000" dirty="0"/>
          </a:p>
        </p:txBody>
      </p:sp>
      <p:pic>
        <p:nvPicPr>
          <p:cNvPr id="6150" name="Picture 6" descr="Emoji de cara de nerd, emoticon inteligente com óculos. geek ou estudante.  | Vetor Prem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907" y="4212342"/>
            <a:ext cx="2327249" cy="23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064775" y="4963840"/>
            <a:ext cx="386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=</a:t>
            </a:r>
          </a:p>
        </p:txBody>
      </p:sp>
      <p:pic>
        <p:nvPicPr>
          <p:cNvPr id="6154" name="Picture 10" descr="Learn - Ember.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34" y="4200614"/>
            <a:ext cx="2770373" cy="23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4395" y="3682503"/>
            <a:ext cx="21945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 err="1" smtClean="0"/>
              <a:t>Ember</a:t>
            </a:r>
            <a:r>
              <a:rPr lang="pt-BR" sz="2300" dirty="0" smtClean="0"/>
              <a:t> </a:t>
            </a:r>
            <a:r>
              <a:rPr lang="pt-BR" sz="2300" dirty="0" err="1" smtClean="0"/>
              <a:t>Lore</a:t>
            </a:r>
            <a:r>
              <a:rPr lang="pt-BR" sz="2300" dirty="0" smtClean="0"/>
              <a:t>: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113786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4697" y="26799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pt-B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Model-View-View-Model</a:t>
            </a:r>
            <a:r>
              <a:rPr lang="pt-B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040C28"/>
                </a:solidFill>
                <a:latin typeface="Arial" panose="020B0604020202020204" pitchFamily="34" charset="0"/>
              </a:rPr>
              <a:t>Ajuda </a:t>
            </a:r>
            <a:r>
              <a:rPr lang="pt-BR" dirty="0">
                <a:solidFill>
                  <a:srgbClr val="040C28"/>
                </a:solidFill>
                <a:latin typeface="Arial" panose="020B0604020202020204" pitchFamily="34" charset="0"/>
              </a:rPr>
              <a:t>a separar de forma limpa a lógica de negócios e apresentação de um aplicativo da interface do usuário</a:t>
            </a:r>
            <a:r>
              <a:rPr lang="pt-BR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949312" y="768379"/>
            <a:ext cx="3672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3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 que é MVVM?</a:t>
            </a:r>
            <a:endParaRPr lang="pt-BR" sz="3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793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Nirmala UI Semilight</vt:lpstr>
      <vt:lpstr>Tema do Office</vt:lpstr>
      <vt:lpstr>Apresentação do PowerPoint</vt:lpstr>
      <vt:lpstr>Conceitos Básicos</vt:lpstr>
      <vt:lpstr>Conceitos Básicos</vt:lpstr>
      <vt:lpstr>Conceitos Básicos</vt:lpstr>
      <vt:lpstr>Framework</vt:lpstr>
      <vt:lpstr>História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HENRY MOREL PINTOS</dc:creator>
  <cp:lastModifiedBy>DAVI HENRY MOREL PINTOS</cp:lastModifiedBy>
  <cp:revision>8</cp:revision>
  <dcterms:created xsi:type="dcterms:W3CDTF">2023-08-25T11:17:10Z</dcterms:created>
  <dcterms:modified xsi:type="dcterms:W3CDTF">2023-08-25T12:54:47Z</dcterms:modified>
</cp:coreProperties>
</file>