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94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11/03/2014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</a:t>
            </a:r>
            <a:r>
              <a:rPr lang="en-US" baseline="0" dirty="0" smtClean="0"/>
              <a:t>today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11/03/2014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11/03/2014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11/03/2014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11/03/2014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11/03/2014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11/03/2014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4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– 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https://github.com/scruffyfox/AndroidCourse/tree/Lesson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-4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4 by </a:t>
            </a:r>
            <a:r>
              <a:rPr lang="en-US" dirty="0" smtClean="0"/>
              <a:t>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856" y="4985180"/>
            <a:ext cx="61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https://github.com/scruffyfox/AndroidCourse/tree/Lesson</a:t>
            </a:r>
            <a:r>
              <a:rPr lang="fr-FR" dirty="0" smtClean="0"/>
              <a:t>-4 </a:t>
            </a:r>
            <a:endParaRPr lang="en-US" dirty="0"/>
          </a:p>
        </p:txBody>
      </p:sp>
      <p:pic>
        <p:nvPicPr>
          <p:cNvPr id="3" name="Picture 2" descr="qrcode.207118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52" y="1609581"/>
            <a:ext cx="3168211" cy="31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3-11 at 20.4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5" y="1255436"/>
            <a:ext cx="3517758" cy="5093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4" name="Picture 3" descr="Screen Shot 2014-03-11 at 20.5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08" y="1294657"/>
            <a:ext cx="3490672" cy="50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Loading from an API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Caching models to disk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Views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99</Words>
  <Application>Microsoft Macintosh PowerPoint</Application>
  <PresentationFormat>On-screen Show (4:3)</PresentationFormat>
  <Paragraphs>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asd</cp:lastModifiedBy>
  <cp:revision>40</cp:revision>
  <dcterms:created xsi:type="dcterms:W3CDTF">2014-02-05T17:37:00Z</dcterms:created>
  <dcterms:modified xsi:type="dcterms:W3CDTF">2014-03-11T20:59:03Z</dcterms:modified>
</cp:coreProperties>
</file>