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94" r:id="rId4"/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84793" autoAdjust="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06/04/2014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06/04/2014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06/04/2014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06/04/2014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06/04/2014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06/04/2014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5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– 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https://github.com/scruffyfox/AndroidCourse/tree/Lesson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-5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5 </a:t>
            </a:r>
            <a:r>
              <a:rPr lang="en-US" dirty="0" smtClean="0"/>
              <a:t>by 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rcode.2141626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51" y="1609580"/>
            <a:ext cx="3168211" cy="3168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856" y="4985180"/>
            <a:ext cx="61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https://github.com/scruffyfox/AndroidCourse/tree/Lesson</a:t>
            </a:r>
            <a:r>
              <a:rPr lang="fr-FR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4-06 at 19.29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5" y="1255436"/>
            <a:ext cx="3647307" cy="5281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6" name="Picture 5" descr="Screen Shot 2014-04-06 at 19.29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12" y="1255436"/>
            <a:ext cx="3647307" cy="52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 menu options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preferences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 efficiently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99</Words>
  <Application>Microsoft Macintosh PowerPoint</Application>
  <PresentationFormat>On-screen Show (4:3)</PresentationFormat>
  <Paragraphs>25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asd</cp:lastModifiedBy>
  <cp:revision>43</cp:revision>
  <dcterms:created xsi:type="dcterms:W3CDTF">2014-02-05T17:37:00Z</dcterms:created>
  <dcterms:modified xsi:type="dcterms:W3CDTF">2014-04-06T18:30:44Z</dcterms:modified>
</cp:coreProperties>
</file>