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4793" autoAdjust="0"/>
  </p:normalViewPr>
  <p:slideViewPr>
    <p:cSldViewPr snapToGrid="0" snapToObjects="1">
      <p:cViewPr varScale="1">
        <p:scale>
          <a:sx n="88" d="100"/>
          <a:sy n="88" d="100"/>
        </p:scale>
        <p:origin x="-16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22/04/2014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22/04/2014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Styles are another form of</a:t>
            </a:r>
            <a:r>
              <a:rPr lang="en-US" baseline="0" dirty="0" smtClean="0"/>
              <a:t> resources that you can provide to your activies and views, similarly to how css is used to style html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default in your application you will have a default theme in your res/styles.xml file called “AppTheme”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see that there are 2 properties, a “name” and a “parent”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Name is self explanitory, but parent is a theme that you can override, in this case we’re overriding the Dark Action bar 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far you have seen something like @android:id/ in this case its just using “android:”, but using “@android:style/”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theme is applied to all of our activities by being set in the application node. You can set a specific theme for a specific activity by moving it to the activity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22/04/2014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22/04/2014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22/04/2014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22/04/2014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22/04/2014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22/04/2014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22/04/2014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22/04/2014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22/04/2014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22/04/2014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22/04/2014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6 – 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https://github.com/scruffyfox/AndroidCourse/tree/Lesson-6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6 by 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856" y="4985180"/>
            <a:ext cx="61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https://github.com/scruffyfox/AndroidCourse/tree/Lesson-6</a:t>
            </a:r>
          </a:p>
        </p:txBody>
      </p:sp>
      <p:pic>
        <p:nvPicPr>
          <p:cNvPr id="3" name="Picture 2" descr="qrcode.217685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51" y="1609580"/>
            <a:ext cx="3224570" cy="32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3" name="Picture 2" descr="Screen Shot 2014-04-21 at 22.0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" y="1255436"/>
            <a:ext cx="3587515" cy="5194908"/>
          </a:xfrm>
          <a:prstGeom prst="rect">
            <a:avLst/>
          </a:prstGeom>
        </p:spPr>
      </p:pic>
      <p:pic>
        <p:nvPicPr>
          <p:cNvPr id="4" name="Picture 3" descr="Screen Shot 2014-04-21 at 22.0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81" y="2127453"/>
            <a:ext cx="2832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Styling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Exporting</a:t>
            </a: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331" y="2900491"/>
            <a:ext cx="3566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@style/StyleName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73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pic>
        <p:nvPicPr>
          <p:cNvPr id="4" name="Content Placeholder 3" descr="Screen Shot 2014-04-21 at 22.06.2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8" b="-43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552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pic>
        <p:nvPicPr>
          <p:cNvPr id="4" name="Content Placeholder 3" descr="Screen Shot 2014-04-21 at 22.07.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94" b="-379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28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850" y="1417638"/>
            <a:ext cx="1558575" cy="1024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AppTheme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1856" y="2724462"/>
            <a:ext cx="1954561" cy="709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ActionBarStyle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7950" y="3665351"/>
            <a:ext cx="1558575" cy="767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1891" y="3682646"/>
            <a:ext cx="1558575" cy="767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titleTextStyle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7842" y="4902892"/>
            <a:ext cx="1558575" cy="767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41891" y="4902892"/>
            <a:ext cx="1558575" cy="767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textColor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8980" y="4902892"/>
            <a:ext cx="1558575" cy="767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textSize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502550" y="2471049"/>
            <a:ext cx="245331" cy="1696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496560" y="3495656"/>
            <a:ext cx="245331" cy="1696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366525" y="3495656"/>
            <a:ext cx="245331" cy="1696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625215" y="4614886"/>
            <a:ext cx="245331" cy="1696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457110" y="4614886"/>
            <a:ext cx="245331" cy="1696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174428" y="4614886"/>
            <a:ext cx="245331" cy="1696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41891" y="3050648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5197" y="3135703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rawable/color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80551" y="5784545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rawable/color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86755" y="5784545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rawable/color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6016" y="5779612"/>
            <a:ext cx="123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5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280</Words>
  <Application>Microsoft Macintosh PowerPoint</Application>
  <PresentationFormat>On-screen Show (4:3)</PresentationFormat>
  <Paragraphs>51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  <vt:lpstr>Styling</vt:lpstr>
      <vt:lpstr>Styling</vt:lpstr>
      <vt:lpstr>Styling</vt:lpstr>
      <vt:lpstr>Hierarchy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asd</cp:lastModifiedBy>
  <cp:revision>47</cp:revision>
  <cp:lastPrinted>2014-04-22T18:13:21Z</cp:lastPrinted>
  <dcterms:created xsi:type="dcterms:W3CDTF">2014-02-05T17:37:00Z</dcterms:created>
  <dcterms:modified xsi:type="dcterms:W3CDTF">2014-04-23T10:51:33Z</dcterms:modified>
</cp:coreProperties>
</file>