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4" r:id="rId4"/>
    <p:sldId id="295" r:id="rId5"/>
    <p:sldId id="296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188" d="100"/>
          <a:sy n="188" d="100"/>
        </p:scale>
        <p:origin x="-3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</a:t>
            </a:r>
            <a:r>
              <a:rPr lang="en-US" baseline="0" dirty="0" smtClean="0"/>
              <a:t>today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might not look like much, but there’s a lot of stuff we’ll be covering that’s not UI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activities work in android is by using intents.</a:t>
            </a:r>
          </a:p>
          <a:p>
            <a:endParaRPr lang="en-US" dirty="0" smtClean="0"/>
          </a:p>
          <a:p>
            <a:r>
              <a:rPr lang="en-US" dirty="0" smtClean="0"/>
              <a:t>Intents is like a middle man between a transaction which deals with passing data</a:t>
            </a:r>
            <a:r>
              <a:rPr lang="en-US" baseline="0" dirty="0" smtClean="0"/>
              <a:t> from one activity to another, starting an activity that doesn’t belong to your app, or prompting the user to complete a specific action such as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12/02/2014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12/02/2014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12/02/2014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12/02/2014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3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– 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://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github.com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scruffyfox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AndroidCourse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tree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/Lesson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-3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1" y="1609581"/>
            <a:ext cx="3168211" cy="3168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856" y="4985180"/>
            <a:ext cx="586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https</a:t>
            </a:r>
            <a:r>
              <a:rPr lang="fr-FR" dirty="0" smtClean="0"/>
              <a:t>://</a:t>
            </a:r>
            <a:r>
              <a:rPr lang="fr-FR" dirty="0" err="1" smtClean="0"/>
              <a:t>github.com</a:t>
            </a:r>
            <a:r>
              <a:rPr lang="fr-FR" dirty="0" smtClean="0"/>
              <a:t>/</a:t>
            </a:r>
            <a:r>
              <a:rPr lang="fr-FR" dirty="0" err="1" smtClean="0"/>
              <a:t>scruffyfox</a:t>
            </a:r>
            <a:r>
              <a:rPr lang="fr-FR" dirty="0" smtClean="0"/>
              <a:t>/</a:t>
            </a:r>
            <a:r>
              <a:rPr lang="fr-FR" dirty="0" err="1" smtClean="0"/>
              <a:t>AndroidCourse</a:t>
            </a:r>
            <a:r>
              <a:rPr lang="fr-FR" dirty="0" smtClean="0"/>
              <a:t>/</a:t>
            </a:r>
            <a:r>
              <a:rPr lang="fr-FR" dirty="0" err="1" smtClean="0"/>
              <a:t>tree</a:t>
            </a:r>
            <a:r>
              <a:rPr lang="fr-FR" dirty="0" smtClean="0"/>
              <a:t>/Lesson-3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5" name="Picture 4" descr="Screen Shot 2014-02-12 at 16.0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6" y="1370353"/>
            <a:ext cx="3158815" cy="4809550"/>
          </a:xfrm>
          <a:prstGeom prst="rect">
            <a:avLst/>
          </a:prstGeom>
        </p:spPr>
      </p:pic>
      <p:pic>
        <p:nvPicPr>
          <p:cNvPr id="8" name="Picture 7" descr="Screen Shot 2014-02-12 at 16.0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21" y="1377108"/>
            <a:ext cx="3158814" cy="48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 code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Serializable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Passing data from one activity to another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4300"/>
            <a:ext cx="7620000" cy="1549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85135" y="3093783"/>
            <a:ext cx="4032530" cy="3071601"/>
            <a:chOff x="1385135" y="3093783"/>
            <a:chExt cx="4032530" cy="30716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5135" y="3100538"/>
              <a:ext cx="1705826" cy="30325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7532" t="16744" r="19164" b="17754"/>
            <a:stretch/>
          </p:blipFill>
          <p:spPr>
            <a:xfrm>
              <a:off x="3708601" y="3093783"/>
              <a:ext cx="1709064" cy="307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94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085E-6 4.23246E-6 L -0.00018 -0.1815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0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175</Words>
  <Application>Microsoft Macintosh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  <vt:lpstr>Intents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Callum Taylor</cp:lastModifiedBy>
  <cp:revision>38</cp:revision>
  <dcterms:created xsi:type="dcterms:W3CDTF">2014-02-05T17:37:00Z</dcterms:created>
  <dcterms:modified xsi:type="dcterms:W3CDTF">2014-02-12T16:25:40Z</dcterms:modified>
</cp:coreProperties>
</file>