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6F"/>
    <a:srgbClr val="D9D9D9"/>
    <a:srgbClr val="BCBC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84793" autoAdjust="0"/>
  </p:normalViewPr>
  <p:slideViewPr>
    <p:cSldViewPr snapToGrid="0" snapToObjects="1">
      <p:cViewPr varScale="1">
        <p:scale>
          <a:sx n="188" d="100"/>
          <a:sy n="188" d="100"/>
        </p:scale>
        <p:origin x="-31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E65C1-6F66-F049-B38D-B233E1822E7D}" type="datetimeFigureOut">
              <a:rPr lang="en-US" smtClean="0"/>
              <a:t>06/02/2014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1CEEF-0CC4-3F43-81EB-072CD070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109CD-86B0-3745-A085-594845E649BC}" type="datetimeFigureOut">
              <a:rPr lang="en-US" smtClean="0"/>
              <a:t>06/02/2014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AD53F-C4C6-B540-BE5D-2EDF9F60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5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 to presentation</a:t>
            </a:r>
          </a:p>
          <a:p>
            <a:r>
              <a:rPr lang="en-US" dirty="0" smtClean="0"/>
              <a:t>Link to code</a:t>
            </a:r>
          </a:p>
          <a:p>
            <a:r>
              <a:rPr lang="en-US" dirty="0" smtClean="0"/>
              <a:t>Link </a:t>
            </a:r>
            <a:r>
              <a:rPr lang="en-US" smtClean="0"/>
              <a:t>to website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AD53F-C4C6-B540-BE5D-2EDF9F6020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0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ACCB-3A58-FA4A-A452-3C2B70B06BFE}" type="datetime1">
              <a:rPr lang="en-GB" smtClean="0"/>
              <a:t>06/02/2014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5768-4C7E-4E48-B152-95F83FC8C51E}" type="datetime1">
              <a:rPr lang="en-GB" smtClean="0"/>
              <a:t>06/02/2014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804B-5570-7145-A2D3-C113007C3233}" type="datetime1">
              <a:rPr lang="en-GB" smtClean="0"/>
              <a:t>06/02/2014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0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BA37-370E-324B-9FFD-B7ADD223D951}" type="datetime1">
              <a:rPr lang="en-GB" smtClean="0"/>
              <a:t>06/02/2014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60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B823-4BBE-BE49-B1B8-087AB2C7FF7B}" type="datetime1">
              <a:rPr lang="en-GB" smtClean="0"/>
              <a:t>06/02/2014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AB34-6DD3-E549-9577-6371BEFA5418}" type="datetime1">
              <a:rPr lang="en-GB" smtClean="0"/>
              <a:t>06/02/2014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7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199D-3AE7-C940-9F6D-BE4C5DBAC62C}" type="datetime1">
              <a:rPr lang="en-GB" smtClean="0"/>
              <a:t>06/02/2014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49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E41E-0E1A-4141-B489-C19C36192276}" type="datetime1">
              <a:rPr lang="en-GB" smtClean="0"/>
              <a:t>06/02/2014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457200" y="1121106"/>
            <a:ext cx="8229600" cy="6131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0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E1E9-8EBC-F94F-A846-D6DF0074EABF}" type="datetime1">
              <a:rPr lang="en-GB" smtClean="0"/>
              <a:t>06/02/2014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5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84C2-4535-3741-8B1D-D7E8EB659C9B}" type="datetime1">
              <a:rPr lang="en-GB" smtClean="0"/>
              <a:t>06/02/2014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8BE9-B1B0-9E41-ADAA-497BD69F5508}" type="datetime1">
              <a:rPr lang="en-GB" smtClean="0"/>
              <a:t>06/02/2014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7005-128A-2246-BFF9-BC91963FA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3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rgbClr val="D9D9D9">
                <a:alpha val="5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6F6F6F"/>
                </a:solidFill>
                <a:latin typeface="Roboto Light"/>
                <a:cs typeface="Roboto Light"/>
              </a:defRPr>
            </a:lvl1pPr>
          </a:lstStyle>
          <a:p>
            <a:fld id="{AAB5EA89-B2D7-2A49-86A1-2D0E9C70D861}" type="datetime1">
              <a:rPr lang="en-GB" smtClean="0"/>
              <a:pPr/>
              <a:t>06/02/2014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D7005-128A-2246-BFF9-BC91963FAED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ic_action_twitt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356350"/>
            <a:ext cx="365125" cy="36512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173548" y="6368926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F6F6F"/>
                </a:solidFill>
                <a:latin typeface="Roboto Light"/>
                <a:cs typeface="Roboto Light"/>
              </a:rPr>
              <a:t>@</a:t>
            </a:r>
            <a:r>
              <a:rPr lang="en-US" sz="1400" dirty="0" err="1" smtClean="0">
                <a:solidFill>
                  <a:srgbClr val="6F6F6F"/>
                </a:solidFill>
                <a:latin typeface="Roboto Light"/>
                <a:cs typeface="Roboto Light"/>
              </a:rPr>
              <a:t>scruffyfox</a:t>
            </a:r>
            <a:endParaRPr lang="en-US" sz="1400" dirty="0">
              <a:solidFill>
                <a:srgbClr val="6F6F6F"/>
              </a:solidFill>
              <a:latin typeface="Roboto Light"/>
              <a:cs typeface="Roboto Ligh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918325" y="6432375"/>
            <a:ext cx="283953" cy="2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ln>
            <a:noFill/>
          </a:ln>
          <a:solidFill>
            <a:schemeClr val="tx2">
              <a:lumMod val="40000"/>
              <a:lumOff val="60000"/>
            </a:schemeClr>
          </a:solidFill>
          <a:latin typeface="Roboto Light"/>
          <a:ea typeface="+mj-ea"/>
          <a:cs typeface="Robot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bg1">
              <a:lumMod val="50000"/>
            </a:schemeClr>
          </a:solidFill>
          <a:latin typeface="Roboto Regular"/>
          <a:ea typeface="+mn-ea"/>
          <a:cs typeface="Roboto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400" dirty="0" smtClean="0"/>
              <a:t>Android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1 by Callum Taylor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5605-56E1-2345-B7AF-65C1B77F8C23}" type="datetime1">
              <a:rPr lang="en-GB" smtClean="0"/>
              <a:t>06/02/2014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1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code and presentation slides can be found over at 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https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://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github.com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fr-FR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scruffyfox</a:t>
            </a:r>
            <a:r>
              <a:rPr lang="fr-F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AndroidCourse</a:t>
            </a:r>
            <a:endParaRPr lang="fr-F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fr-FR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fr-FR" dirty="0" err="1" smtClean="0">
                <a:solidFill>
                  <a:srgbClr val="7F7F7F"/>
                </a:solidFill>
              </a:rPr>
              <a:t>Twitter</a:t>
            </a:r>
            <a:r>
              <a:rPr lang="fr-FR" dirty="0" smtClean="0">
                <a:solidFill>
                  <a:srgbClr val="7F7F7F"/>
                </a:solidFill>
              </a:rPr>
              <a:t>/</a:t>
            </a:r>
            <a:r>
              <a:rPr lang="fr-FR" dirty="0" err="1" smtClean="0">
                <a:solidFill>
                  <a:srgbClr val="7F7F7F"/>
                </a:solidFill>
              </a:rPr>
              <a:t>app.net</a:t>
            </a:r>
            <a:r>
              <a:rPr lang="fr-FR" dirty="0" smtClean="0">
                <a:solidFill>
                  <a:srgbClr val="7F7F7F"/>
                </a:solidFill>
              </a:rPr>
              <a:t>/</a:t>
            </a:r>
            <a:r>
              <a:rPr lang="fr-FR" dirty="0" err="1" smtClean="0">
                <a:solidFill>
                  <a:srgbClr val="7F7F7F"/>
                </a:solidFill>
              </a:rPr>
              <a:t>github</a:t>
            </a:r>
            <a:r>
              <a:rPr lang="fr-FR" dirty="0" smtClean="0">
                <a:solidFill>
                  <a:srgbClr val="7F7F7F"/>
                </a:solidFill>
              </a:rPr>
              <a:t>: @</a:t>
            </a:r>
            <a:r>
              <a:rPr lang="fr-FR" dirty="0" err="1" smtClean="0">
                <a:solidFill>
                  <a:srgbClr val="7F7F7F"/>
                </a:solidFill>
              </a:rPr>
              <a:t>scruffyfox</a:t>
            </a:r>
            <a:endParaRPr lang="fr-FR" dirty="0" smtClean="0">
              <a:solidFill>
                <a:srgbClr val="7F7F7F"/>
              </a:solidFill>
            </a:endParaRPr>
          </a:p>
          <a:p>
            <a:endParaRPr lang="fr-FR" dirty="0" smtClean="0">
              <a:solidFill>
                <a:srgbClr val="7F7F7F"/>
              </a:solidFill>
            </a:endParaRPr>
          </a:p>
          <a:p>
            <a:r>
              <a:rPr lang="fr-FR" dirty="0" smtClean="0">
                <a:solidFill>
                  <a:srgbClr val="7F7F7F"/>
                </a:solidFill>
              </a:rPr>
              <a:t>http://(blog.)</a:t>
            </a:r>
            <a:r>
              <a:rPr lang="fr-FR" dirty="0" err="1" smtClean="0">
                <a:solidFill>
                  <a:srgbClr val="7F7F7F"/>
                </a:solidFill>
              </a:rPr>
              <a:t>callumtaylor.net</a:t>
            </a:r>
            <a:endParaRPr lang="fr-FR" dirty="0">
              <a:solidFill>
                <a:srgbClr val="7F7F7F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C243-05D2-7E45-A86C-D8CDD9FCFB9E}" type="datetime1">
              <a:rPr lang="en-GB" smtClean="0"/>
              <a:t>06/02/2014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5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55</Words>
  <Application>Microsoft Macintosh PowerPoint</Application>
  <PresentationFormat>On-screen Show (4:3)</PresentationFormat>
  <Paragraphs>14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Android</vt:lpstr>
      <vt:lpstr>Introduction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Callum Taylor</dc:creator>
  <cp:lastModifiedBy>Callum Taylor</cp:lastModifiedBy>
  <cp:revision>4</cp:revision>
  <dcterms:created xsi:type="dcterms:W3CDTF">2014-02-05T17:37:00Z</dcterms:created>
  <dcterms:modified xsi:type="dcterms:W3CDTF">2014-02-06T12:48:58Z</dcterms:modified>
</cp:coreProperties>
</file>