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84793" autoAdjust="0"/>
  </p:normalViewPr>
  <p:slideViewPr>
    <p:cSldViewPr snapToGrid="0" snapToObjects="1">
      <p:cViewPr varScale="1">
        <p:scale>
          <a:sx n="79" d="100"/>
          <a:sy n="79" d="100"/>
        </p:scale>
        <p:origin x="-10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31/03/2014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31/03/2014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31/03/2014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31/03/2014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31/03/2014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31/03/2014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31/03/2014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31/03/2014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31/03/2014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31/03/2014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31/03/2014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31/03/2014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31/03/2014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4 – 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https://github.com/scruffyfox/AndroidCourse/tree/Lesson-4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 by 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8856" y="4985180"/>
            <a:ext cx="61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https://github.com/scruffyfox/AndroidCourse/tree/Lesson-4 </a:t>
            </a:r>
            <a:endParaRPr lang="en-US" dirty="0"/>
          </a:p>
        </p:txBody>
      </p:sp>
      <p:pic>
        <p:nvPicPr>
          <p:cNvPr id="3" name="Picture 2" descr="qrcode.207118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52" y="1609581"/>
            <a:ext cx="3168211" cy="31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3-11 at 20.4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5" y="1255436"/>
            <a:ext cx="3517758" cy="5093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4" name="Picture 3" descr="Screen Shot 2014-03-11 at 20.5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08" y="1294657"/>
            <a:ext cx="3490672" cy="50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Loading from an API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Caching models to disk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Views</a:t>
            </a: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Http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https://github.com/scruffyfox/AsyncHttpClient</a:t>
            </a:r>
          </a:p>
        </p:txBody>
      </p:sp>
    </p:spTree>
    <p:extLst>
      <p:ext uri="{BB962C8B-B14F-4D97-AF65-F5344CB8AC3E}">
        <p14:creationId xmlns:p14="http://schemas.microsoft.com/office/powerpoint/2010/main" val="40049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http://android.3sidedcube.com/bbcnews/</a:t>
            </a:r>
          </a:p>
        </p:txBody>
      </p:sp>
    </p:spTree>
    <p:extLst>
      <p:ext uri="{BB962C8B-B14F-4D97-AF65-F5344CB8AC3E}">
        <p14:creationId xmlns:p14="http://schemas.microsoft.com/office/powerpoint/2010/main" val="322401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122</Words>
  <Application>Microsoft Macintosh PowerPoint</Application>
  <PresentationFormat>On-screen Show (4:3)</PresentationFormat>
  <Paragraphs>27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  <vt:lpstr>Async Http Client</vt:lpstr>
      <vt:lpstr>API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asd</cp:lastModifiedBy>
  <cp:revision>42</cp:revision>
  <dcterms:created xsi:type="dcterms:W3CDTF">2014-02-05T17:37:00Z</dcterms:created>
  <dcterms:modified xsi:type="dcterms:W3CDTF">2014-04-01T10:07:56Z</dcterms:modified>
</cp:coreProperties>
</file>