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D9D9D9"/>
    <a:srgbClr val="BCBC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4793" autoAdjust="0"/>
  </p:normalViewPr>
  <p:slideViewPr>
    <p:cSldViewPr snapToGrid="0" snapToObjects="1">
      <p:cViewPr varScale="1">
        <p:scale>
          <a:sx n="188" d="100"/>
          <a:sy n="188" d="100"/>
        </p:scale>
        <p:origin x="-312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E65C1-6F66-F049-B38D-B233E1822E7D}" type="datetimeFigureOut">
              <a:rPr lang="en-US" smtClean="0"/>
              <a:t>11/02/2014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CEEF-0CC4-3F43-81EB-072CD070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09CD-86B0-3745-A085-594845E649BC}" type="datetimeFigureOut">
              <a:rPr lang="en-US" smtClean="0"/>
              <a:t>11/02/2014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D53F-C4C6-B540-BE5D-2EDF9F60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</a:t>
            </a:r>
            <a:r>
              <a:rPr lang="en-US" baseline="0" smtClean="0"/>
              <a:t>make today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+ space</a:t>
            </a:r>
            <a:r>
              <a:rPr lang="en-US" baseline="0" dirty="0" smtClean="0"/>
              <a:t> will be the most popular shortcut you use, pressing it will bring up the </a:t>
            </a:r>
            <a:r>
              <a:rPr lang="en-US" baseline="0" dirty="0" err="1" smtClean="0"/>
              <a:t>codesense</a:t>
            </a:r>
            <a:r>
              <a:rPr lang="en-US" baseline="0" dirty="0" smtClean="0"/>
              <a:t> suggestion dialog when you type to allow you to find the method/variable you’re looking for. It will also bring up the documentation for the highlighted method. Press enter to auto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Pressing alt and enter will open up the quick fix menu which will give  you some useful</a:t>
            </a:r>
            <a:r>
              <a:rPr lang="en-US" baseline="0" dirty="0" smtClean="0"/>
              <a:t> functions such as refracting a string or reversing an 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35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Pressing control and enter will bring up the generate menu which</a:t>
            </a:r>
            <a:r>
              <a:rPr lang="en-US" baseline="0" dirty="0" smtClean="0"/>
              <a:t> is useful when overriding methods from the super class you don’t know the name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Pressing control and p will bring up the parameters for a method</a:t>
            </a:r>
            <a:r>
              <a:rPr lang="en-US" baseline="0" dirty="0" smtClean="0"/>
              <a:t> as </a:t>
            </a:r>
            <a:r>
              <a:rPr lang="en-US" baseline="0" smtClean="0"/>
              <a:t>you’re typing.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2062DF77-0271-1B45-AD0C-C1D57DEF0EF9}" type="datetime1">
              <a:rPr lang="en-GB" smtClean="0"/>
              <a:t>11/02/2014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012EA67-3770-5C4B-B1BA-5C204BFCD73B}" type="datetime1">
              <a:rPr lang="en-GB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6E1F701-C9AB-FF4A-AA91-35C7C13E7261}" type="datetime1">
              <a:rPr lang="en-GB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4A7F700-C79E-5C49-AA6D-F6605B10518E}" type="datetime1">
              <a:rPr lang="en-GB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0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910CFE7C-6ECA-BA41-9F48-D6F45386F99D}" type="datetime1">
              <a:rPr lang="en-GB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1B27045-763F-A246-90B8-33F456A59D81}" type="datetime1">
              <a:rPr lang="en-GB" smtClean="0"/>
              <a:t>11/02/2014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F59B29C-F89D-474D-B011-AB6D8ADC53E8}" type="datetime1">
              <a:rPr lang="en-GB" smtClean="0"/>
              <a:t>11/02/2014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9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DCCBAD8-F009-9A4A-97A6-3534E655F1A4}" type="datetime1">
              <a:rPr lang="en-GB" smtClean="0"/>
              <a:t>11/02/2014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E2962A09-8101-6143-B3E1-275BADB4A740}" type="datetime1">
              <a:rPr lang="en-GB" smtClean="0"/>
              <a:t>11/02/2014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466E7363-AFAF-A041-B05D-16199A2EC6B5}" type="datetime1">
              <a:rPr lang="en-GB" smtClean="0"/>
              <a:t>11/02/2014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1E991531-8BCA-364C-B8A6-399A9E93C78F}" type="datetime1">
              <a:rPr lang="en-GB" smtClean="0"/>
              <a:t>11/02/2014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D9D9D9">
                <a:alpha val="5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7005-128A-2246-BFF9-BC91963FAE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ic_action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56350"/>
            <a:ext cx="365125" cy="36512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173548" y="636892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6F6F"/>
                </a:solidFill>
                <a:latin typeface="Roboto Light"/>
                <a:cs typeface="Roboto Light"/>
              </a:rPr>
              <a:t>@</a:t>
            </a:r>
            <a:r>
              <a:rPr lang="en-US" sz="1400" dirty="0" err="1" smtClean="0">
                <a:solidFill>
                  <a:srgbClr val="6F6F6F"/>
                </a:solidFill>
                <a:latin typeface="Roboto Light"/>
                <a:cs typeface="Roboto Light"/>
              </a:rPr>
              <a:t>scruffyfox</a:t>
            </a:r>
            <a:endParaRPr lang="en-US" sz="1400" dirty="0">
              <a:solidFill>
                <a:srgbClr val="6F6F6F"/>
              </a:solidFill>
              <a:latin typeface="Roboto Light"/>
              <a:cs typeface="Roboto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18325" y="6432375"/>
            <a:ext cx="283953" cy="20984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57200" y="6369396"/>
            <a:ext cx="5077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Lesson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2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– 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https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://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github.com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scruffyfox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AndroidCourse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tree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/Lesson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-2</a:t>
            </a:r>
            <a:endParaRPr lang="en-US" sz="1200" b="0" i="0" dirty="0" smtClean="0">
              <a:solidFill>
                <a:schemeClr val="bg1">
                  <a:lumMod val="50000"/>
                </a:schemeClr>
              </a:solidFill>
              <a:latin typeface="Roboto Light"/>
              <a:cs typeface="Robot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ln>
            <a:noFill/>
          </a:ln>
          <a:solidFill>
            <a:schemeClr val="tx2">
              <a:lumMod val="40000"/>
              <a:lumOff val="6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dirty="0" smtClean="0"/>
              <a:t>Android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2 </a:t>
            </a:r>
            <a:r>
              <a:rPr lang="en-US" dirty="0" smtClean="0"/>
              <a:t>by Callum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and presentation slides can be found over at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https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://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github.com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scruffyfox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AndroidCourse</a:t>
            </a: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FR" dirty="0" err="1" smtClean="0">
                <a:solidFill>
                  <a:srgbClr val="7F7F7F"/>
                </a:solidFill>
              </a:rPr>
              <a:t>Twitter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app.net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github</a:t>
            </a:r>
            <a:r>
              <a:rPr lang="fr-FR" dirty="0" smtClean="0">
                <a:solidFill>
                  <a:srgbClr val="7F7F7F"/>
                </a:solidFill>
              </a:rPr>
              <a:t>: @</a:t>
            </a:r>
            <a:r>
              <a:rPr lang="fr-FR" dirty="0" err="1" smtClean="0">
                <a:solidFill>
                  <a:srgbClr val="7F7F7F"/>
                </a:solidFill>
              </a:rPr>
              <a:t>scruffyfox</a:t>
            </a:r>
            <a:endParaRPr lang="fr-FR" dirty="0" smtClean="0">
              <a:solidFill>
                <a:srgbClr val="7F7F7F"/>
              </a:solidFill>
            </a:endParaRPr>
          </a:p>
          <a:p>
            <a:endParaRPr lang="fr-FR" dirty="0" smtClean="0">
              <a:solidFill>
                <a:srgbClr val="7F7F7F"/>
              </a:solidFill>
            </a:endParaRPr>
          </a:p>
          <a:p>
            <a:r>
              <a:rPr lang="fr-FR" dirty="0" smtClean="0">
                <a:solidFill>
                  <a:srgbClr val="7F7F7F"/>
                </a:solidFill>
              </a:rPr>
              <a:t>http://(blog.)</a:t>
            </a:r>
            <a:r>
              <a:rPr lang="fr-FR" dirty="0" err="1" smtClean="0">
                <a:solidFill>
                  <a:srgbClr val="7F7F7F"/>
                </a:solidFill>
              </a:rPr>
              <a:t>callumtaylor.net</a:t>
            </a:r>
            <a:endParaRPr lang="fr-FR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6350" y="4985180"/>
            <a:ext cx="586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scruffyfox</a:t>
            </a:r>
            <a:r>
              <a:rPr lang="fr-FR" dirty="0"/>
              <a:t>/</a:t>
            </a:r>
            <a:r>
              <a:rPr lang="fr-FR" dirty="0" err="1"/>
              <a:t>AndroidCourse</a:t>
            </a:r>
            <a:r>
              <a:rPr lang="fr-FR" dirty="0"/>
              <a:t>/</a:t>
            </a:r>
            <a:r>
              <a:rPr lang="fr-FR" dirty="0" err="1"/>
              <a:t>tree</a:t>
            </a:r>
            <a:r>
              <a:rPr lang="fr-FR" dirty="0"/>
              <a:t>/Lesson</a:t>
            </a:r>
            <a:r>
              <a:rPr lang="fr-FR" dirty="0" smtClean="0"/>
              <a:t>-2 </a:t>
            </a:r>
            <a:endParaRPr lang="en-US" dirty="0"/>
          </a:p>
        </p:txBody>
      </p:sp>
      <p:pic>
        <p:nvPicPr>
          <p:cNvPr id="3" name="Picture 2" descr="qrcode.199873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72" y="1609582"/>
            <a:ext cx="3168210" cy="31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pic>
        <p:nvPicPr>
          <p:cNvPr id="4" name="Picture 3" descr="Screen Shot 2014-02-11 at 14.41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6" y="1506362"/>
            <a:ext cx="3028945" cy="4611813"/>
          </a:xfrm>
          <a:prstGeom prst="rect">
            <a:avLst/>
          </a:prstGeom>
        </p:spPr>
      </p:pic>
      <p:pic>
        <p:nvPicPr>
          <p:cNvPr id="6" name="Picture 5" descr="Screen Shot 2014-02-11 at 14.41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56" y="1506363"/>
            <a:ext cx="3049011" cy="4642365"/>
          </a:xfrm>
          <a:prstGeom prst="rect">
            <a:avLst/>
          </a:prstGeom>
        </p:spPr>
      </p:pic>
      <p:pic>
        <p:nvPicPr>
          <p:cNvPr id="7" name="Picture 6" descr="Screen Shot 2014-02-11 at 14.41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31" y="1506363"/>
            <a:ext cx="3049010" cy="46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ListView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ArrayAdapter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BaseAdapter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findViewById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Holder paradigm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3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Tips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66755" y="1638322"/>
            <a:ext cx="5735618" cy="1200329"/>
            <a:chOff x="1566755" y="2678590"/>
            <a:chExt cx="5735618" cy="1200329"/>
          </a:xfrm>
        </p:grpSpPr>
        <p:pic>
          <p:nvPicPr>
            <p:cNvPr id="4" name="Picture 3" descr="ctr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6755" y="2774216"/>
              <a:ext cx="2209406" cy="1104703"/>
            </a:xfrm>
            <a:prstGeom prst="rect">
              <a:avLst/>
            </a:prstGeom>
          </p:spPr>
        </p:pic>
        <p:pic>
          <p:nvPicPr>
            <p:cNvPr id="5" name="Picture 4" descr="spac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967" y="2774216"/>
              <a:ext cx="2209406" cy="11047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13913" y="2678590"/>
              <a:ext cx="6445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6F6F6F"/>
                  </a:solidFill>
                </a:rPr>
                <a:t>+</a:t>
              </a:r>
            </a:p>
          </p:txBody>
        </p:sp>
      </p:grpSp>
      <p:pic>
        <p:nvPicPr>
          <p:cNvPr id="8" name="Picture 7" descr="Screen Shot 2014-02-11 at 14.49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7" y="3457632"/>
            <a:ext cx="8289165" cy="17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3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Tips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3913" y="1638322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6F6F6F"/>
                </a:solidFill>
              </a:rPr>
              <a:t>+</a:t>
            </a:r>
          </a:p>
        </p:txBody>
      </p:sp>
      <p:pic>
        <p:nvPicPr>
          <p:cNvPr id="3" name="Picture 2" descr="a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5" y="1733948"/>
            <a:ext cx="2209406" cy="1104703"/>
          </a:xfrm>
          <a:prstGeom prst="rect">
            <a:avLst/>
          </a:prstGeom>
        </p:spPr>
      </p:pic>
      <p:pic>
        <p:nvPicPr>
          <p:cNvPr id="9" name="Picture 8" descr="e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86" y="1512208"/>
            <a:ext cx="909938" cy="1480251"/>
          </a:xfrm>
          <a:prstGeom prst="rect">
            <a:avLst/>
          </a:prstGeom>
        </p:spPr>
      </p:pic>
      <p:pic>
        <p:nvPicPr>
          <p:cNvPr id="10" name="Picture 9" descr="Screen Shot 2014-02-11 at 15.12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06" y="3436446"/>
            <a:ext cx="4640818" cy="21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2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r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6" y="1733948"/>
            <a:ext cx="2209406" cy="1104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Tips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3913" y="1638322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6F6F6F"/>
                </a:solidFill>
              </a:rPr>
              <a:t>+</a:t>
            </a:r>
          </a:p>
        </p:txBody>
      </p:sp>
      <p:pic>
        <p:nvPicPr>
          <p:cNvPr id="9" name="Picture 8" descr="e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86" y="1512208"/>
            <a:ext cx="909938" cy="1480251"/>
          </a:xfrm>
          <a:prstGeom prst="rect">
            <a:avLst/>
          </a:prstGeom>
        </p:spPr>
      </p:pic>
      <p:pic>
        <p:nvPicPr>
          <p:cNvPr id="5" name="Picture 4" descr="Screen Shot 2014-02-11 at 15.15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15" y="3224885"/>
            <a:ext cx="2553437" cy="26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9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r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6" y="1733948"/>
            <a:ext cx="2209406" cy="1104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Tips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3913" y="1638322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6F6F6F"/>
                </a:solidFill>
              </a:rPr>
              <a:t>+</a:t>
            </a:r>
          </a:p>
        </p:txBody>
      </p:sp>
      <p:pic>
        <p:nvPicPr>
          <p:cNvPr id="3" name="Picture 2" descr="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55" y="1733948"/>
            <a:ext cx="1116210" cy="1104703"/>
          </a:xfrm>
          <a:prstGeom prst="rect">
            <a:avLst/>
          </a:prstGeom>
        </p:spPr>
      </p:pic>
      <p:pic>
        <p:nvPicPr>
          <p:cNvPr id="7" name="Picture 6" descr="Screen Shot 2014-02-11 at 15.17.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0" y="4005707"/>
            <a:ext cx="7137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2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239</Words>
  <Application>Microsoft Macintosh PowerPoint</Application>
  <PresentationFormat>On-screen Show (4:3)</PresentationFormat>
  <Paragraphs>42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Android</vt:lpstr>
      <vt:lpstr>Introduction</vt:lpstr>
      <vt:lpstr>Introduction</vt:lpstr>
      <vt:lpstr>What we’re going to make</vt:lpstr>
      <vt:lpstr>What we’re going to make</vt:lpstr>
      <vt:lpstr>IDE Tips</vt:lpstr>
      <vt:lpstr>IDE Tips</vt:lpstr>
      <vt:lpstr>IDE Tips</vt:lpstr>
      <vt:lpstr>IDE Tips</vt:lpstr>
      <vt:lpstr>IDE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Callum Taylor</dc:creator>
  <cp:lastModifiedBy>Callum Taylor</cp:lastModifiedBy>
  <cp:revision>35</cp:revision>
  <dcterms:created xsi:type="dcterms:W3CDTF">2014-02-05T17:37:00Z</dcterms:created>
  <dcterms:modified xsi:type="dcterms:W3CDTF">2014-02-11T15:29:32Z</dcterms:modified>
</cp:coreProperties>
</file>