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ll Woolcott" userId="27c335344c1ad1b7" providerId="LiveId" clId="{183C711E-0EED-46C6-8FED-F873A03914BE}"/>
    <pc:docChg chg="addSld delSld modSld sldOrd">
      <pc:chgData name="Conall Woolcott" userId="27c335344c1ad1b7" providerId="LiveId" clId="{183C711E-0EED-46C6-8FED-F873A03914BE}" dt="2024-09-12T20:17:39.085" v="22"/>
      <pc:docMkLst>
        <pc:docMk/>
      </pc:docMkLst>
      <pc:sldChg chg="modSp new del mod">
        <pc:chgData name="Conall Woolcott" userId="27c335344c1ad1b7" providerId="LiveId" clId="{183C711E-0EED-46C6-8FED-F873A03914BE}" dt="2024-09-12T20:14:34.026" v="10" actId="47"/>
        <pc:sldMkLst>
          <pc:docMk/>
          <pc:sldMk cId="2108694320" sldId="266"/>
        </pc:sldMkLst>
        <pc:spChg chg="mod">
          <ac:chgData name="Conall Woolcott" userId="27c335344c1ad1b7" providerId="LiveId" clId="{183C711E-0EED-46C6-8FED-F873A03914BE}" dt="2024-09-12T20:14:25.928" v="9" actId="20577"/>
          <ac:spMkLst>
            <pc:docMk/>
            <pc:sldMk cId="2108694320" sldId="266"/>
            <ac:spMk id="2" creationId="{F3EF183D-5459-F9E5-A121-4EC434E61894}"/>
          </ac:spMkLst>
        </pc:spChg>
      </pc:sldChg>
      <pc:sldChg chg="modSp new mod ord">
        <pc:chgData name="Conall Woolcott" userId="27c335344c1ad1b7" providerId="LiveId" clId="{183C711E-0EED-46C6-8FED-F873A03914BE}" dt="2024-09-12T20:17:39.085" v="22"/>
        <pc:sldMkLst>
          <pc:docMk/>
          <pc:sldMk cId="4199037712" sldId="266"/>
        </pc:sldMkLst>
        <pc:spChg chg="mod">
          <ac:chgData name="Conall Woolcott" userId="27c335344c1ad1b7" providerId="LiveId" clId="{183C711E-0EED-46C6-8FED-F873A03914BE}" dt="2024-09-12T20:14:55.865" v="21" actId="20577"/>
          <ac:spMkLst>
            <pc:docMk/>
            <pc:sldMk cId="4199037712" sldId="266"/>
            <ac:spMk id="2" creationId="{6E8160F7-793C-05A1-ADD8-E0D010741EDF}"/>
          </ac:spMkLst>
        </pc:spChg>
        <pc:spChg chg="mod">
          <ac:chgData name="Conall Woolcott" userId="27c335344c1ad1b7" providerId="LiveId" clId="{183C711E-0EED-46C6-8FED-F873A03914BE}" dt="2024-09-12T20:17:39.085" v="22"/>
          <ac:spMkLst>
            <pc:docMk/>
            <pc:sldMk cId="4199037712" sldId="266"/>
            <ac:spMk id="3" creationId="{1C053664-C42B-DB14-9A91-3DA7A892D9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a2MZVw14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Cyber Patriot Kick 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Mentor Mr. Woolcott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29" y="585781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3260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75BD2-4762-F17A-7447-4B0640B1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388" y="1402414"/>
            <a:ext cx="7745666" cy="3678303"/>
          </a:xfrm>
        </p:spPr>
        <p:txBody>
          <a:bodyPr>
            <a:normAutofit/>
          </a:bodyPr>
          <a:lstStyle/>
          <a:p>
            <a:r>
              <a:rPr lang="en-US" dirty="0"/>
              <a:t>Cybersecurity Professional</a:t>
            </a:r>
          </a:p>
          <a:p>
            <a:pPr lvl="1"/>
            <a:r>
              <a:rPr lang="en-US" dirty="0"/>
              <a:t> Website security review and development </a:t>
            </a:r>
          </a:p>
          <a:p>
            <a:r>
              <a:rPr lang="en-US" dirty="0"/>
              <a:t>CBC Class of 2019</a:t>
            </a:r>
          </a:p>
          <a:p>
            <a:r>
              <a:rPr lang="en-US" dirty="0"/>
              <a:t>Maryville University </a:t>
            </a:r>
          </a:p>
          <a:p>
            <a:pPr lvl="1"/>
            <a:r>
              <a:rPr lang="en-US" dirty="0"/>
              <a:t>B.S. Cybersecurity </a:t>
            </a:r>
          </a:p>
          <a:p>
            <a:pPr lvl="2"/>
            <a:r>
              <a:rPr lang="en-US" dirty="0"/>
              <a:t>Minor Application Development  </a:t>
            </a:r>
          </a:p>
          <a:p>
            <a:r>
              <a:rPr lang="en-US" dirty="0"/>
              <a:t>University of Michigan</a:t>
            </a:r>
          </a:p>
          <a:p>
            <a:pPr lvl="1"/>
            <a:r>
              <a:rPr lang="en-US" dirty="0"/>
              <a:t>M.S. Artificial Intelligence </a:t>
            </a:r>
          </a:p>
        </p:txBody>
      </p:sp>
      <p:pic>
        <p:nvPicPr>
          <p:cNvPr id="8" name="Picture 7" descr="A person smiling at camera&#10;&#10;Description automatically generated">
            <a:extLst>
              <a:ext uri="{FF2B5EF4-FFF2-40B4-BE49-F238E27FC236}">
                <a16:creationId xmlns:a16="http://schemas.microsoft.com/office/drawing/2014/main" id="{7791E4C0-63DB-C825-ED2E-6288D9F8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2" y="1579562"/>
            <a:ext cx="2757346" cy="32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211A-8A82-C48D-03A5-05F2103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 Patriot?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93D7-601B-C22A-1351-E8DB99AF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youth cybersecurity competition created by the Air Force Association</a:t>
            </a:r>
          </a:p>
          <a:p>
            <a:r>
              <a:rPr lang="en-US" dirty="0"/>
              <a:t>What is the competition?</a:t>
            </a:r>
          </a:p>
          <a:p>
            <a:pPr lvl="1"/>
            <a:r>
              <a:rPr lang="en-US" dirty="0"/>
              <a:t>work on virtual computers to find and fix security problems, set up protective measures, and manage network settings to keep the systems safe from fake cyber attacks.</a:t>
            </a:r>
          </a:p>
          <a:p>
            <a:pPr lvl="1"/>
            <a:r>
              <a:rPr lang="en-US" dirty="0"/>
              <a:t>You are assuming the role of a newly hired IT professional in these challenges</a:t>
            </a:r>
          </a:p>
          <a:p>
            <a:r>
              <a:rPr lang="en-US" dirty="0" err="1"/>
              <a:t>CyberPatriot</a:t>
            </a:r>
            <a:r>
              <a:rPr lang="en-US" dirty="0"/>
              <a:t> aims to inspire and educate students about cybersecurity by providing hands-on experience, developing technical skills, and promoting careers in the field.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CyberPatriot - Wikipedia">
            <a:extLst>
              <a:ext uri="{FF2B5EF4-FFF2-40B4-BE49-F238E27FC236}">
                <a16:creationId xmlns:a16="http://schemas.microsoft.com/office/drawing/2014/main" id="{01970B6D-95A6-F51A-A412-803B8297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42" y="4481512"/>
            <a:ext cx="1726093" cy="17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8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D762-ED60-9EE8-54C8-863AA5C6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Cybersecurity?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B640-2C14-19C7-5953-E459D849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protecting systems, networks, and data from digital attacks. </a:t>
            </a:r>
          </a:p>
          <a:p>
            <a:r>
              <a:rPr lang="en-US" dirty="0"/>
              <a:t>It involves implementing measures and tools to safeguard information and ensure the integrity, confidentiality, and availability of digital assets.</a:t>
            </a:r>
          </a:p>
          <a:p>
            <a:pPr lvl="1"/>
            <a:r>
              <a:rPr lang="en-US" dirty="0"/>
              <a:t>Protection Against Threats: Safeguard computer systems, networks, and data from cyber attacks, theft, and damage.</a:t>
            </a:r>
          </a:p>
          <a:p>
            <a:pPr lvl="1"/>
            <a:r>
              <a:rPr lang="en-US" dirty="0"/>
              <a:t>Maintaining Confidentiality: Ensure that sensitive information is kept private and only accessible to authorized individuals</a:t>
            </a:r>
          </a:p>
          <a:p>
            <a:pPr lvl="1"/>
            <a:r>
              <a:rPr lang="en-US" dirty="0"/>
              <a:t>Ensuring Integrity and Availability: Protects data from being altered or destroyed and ensures that systems are available and functional when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A239-9179-2729-DF2A-34AA756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and VM 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6FBF-E9D0-487B-DE60-71C55822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machine (VM) is a software-based imitation of a physical computer that runs its own operating system and applications just like a physical computer.</a:t>
            </a:r>
          </a:p>
          <a:p>
            <a:r>
              <a:rPr lang="en-US" dirty="0"/>
              <a:t>VM Workstation</a:t>
            </a:r>
          </a:p>
          <a:p>
            <a:pPr lvl="1"/>
            <a:r>
              <a:rPr lang="en-US" dirty="0"/>
              <a:t>The virtualization platform we will host our machines for practice and challenges </a:t>
            </a:r>
          </a:p>
          <a:p>
            <a:pPr lvl="1"/>
            <a:r>
              <a:rPr lang="en-US" dirty="0"/>
              <a:t>VM should be pre-installed on the school computers</a:t>
            </a:r>
          </a:p>
        </p:txBody>
      </p:sp>
    </p:spTree>
    <p:extLst>
      <p:ext uri="{BB962C8B-B14F-4D97-AF65-F5344CB8AC3E}">
        <p14:creationId xmlns:p14="http://schemas.microsoft.com/office/powerpoint/2010/main" val="38784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0103-8997-C7B0-933D-A38EAC74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 VM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E2BA-25CF-F361-B0A0-FD0378F2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https://www.youtube.com/watch?v=1Oa2MZVw14c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60F7-793C-05A1-ADD8-E0D0107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3664-C42B-DB14-9A91-3DA7A89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“What Is a Virtual Machine and How Does It Work: Microsoft Azure.” </a:t>
            </a:r>
            <a:r>
              <a:rPr lang="en-US" i="1" dirty="0">
                <a:effectLst/>
              </a:rPr>
              <a:t>What Is a Virtual Machine and How Does It Work | Microsoft Azure</a:t>
            </a:r>
            <a:r>
              <a:rPr lang="en-US" dirty="0">
                <a:effectLst/>
              </a:rPr>
              <a:t>, azure.microsoft.com/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-us/resources/cloud-computing-dictionary/what-is-a-virtual-machine/. Accessed 12 Sept. 2024. </a:t>
            </a:r>
          </a:p>
          <a:p>
            <a:r>
              <a:rPr lang="en-US" dirty="0">
                <a:effectLst/>
              </a:rPr>
              <a:t>“What Is Cybersecurity? | Cybersecurity in 2 Minutes | Cybersecurity Online Training | </a:t>
            </a:r>
            <a:r>
              <a:rPr lang="en-US" dirty="0" err="1">
                <a:effectLst/>
              </a:rPr>
              <a:t>Edureka</a:t>
            </a:r>
            <a:r>
              <a:rPr lang="en-US" dirty="0">
                <a:effectLst/>
              </a:rPr>
              <a:t>.”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, YouTube, 12 June 2020, www.youtube.com/watch?v=GT0daScxO18. </a:t>
            </a:r>
          </a:p>
          <a:p>
            <a:r>
              <a:rPr lang="en-US" dirty="0">
                <a:effectLst/>
              </a:rPr>
              <a:t>“What Is Cybersecurity?” </a:t>
            </a:r>
            <a:r>
              <a:rPr lang="en-US" i="1" dirty="0">
                <a:effectLst/>
              </a:rPr>
              <a:t>Cisco</a:t>
            </a:r>
            <a:r>
              <a:rPr lang="en-US" dirty="0">
                <a:effectLst/>
              </a:rPr>
              <a:t>, 25 July 2024, www.cisco.com/site/us/en/learn/topics/security/what-is-cybersecurity.html.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3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104</TotalTime>
  <Words>426</Words>
  <Application>Microsoft Office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Custom</vt:lpstr>
      <vt:lpstr>Cyber Patriot Kick Off</vt:lpstr>
      <vt:lpstr>Introduction</vt:lpstr>
      <vt:lpstr>What is Cyber Patriot? </vt:lpstr>
      <vt:lpstr>What is Cybersecurity? </vt:lpstr>
      <vt:lpstr>Virtual Machines and VM Ware</vt:lpstr>
      <vt:lpstr>Demo Video VM Workbench</vt:lpstr>
      <vt:lpstr>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Conall Woolcott</dc:creator>
  <cp:lastModifiedBy>Conall Woolcott</cp:lastModifiedBy>
  <cp:revision>1</cp:revision>
  <dcterms:created xsi:type="dcterms:W3CDTF">2024-09-12T18:32:50Z</dcterms:created>
  <dcterms:modified xsi:type="dcterms:W3CDTF">2024-09-12T20:17:47Z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