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63" r:id="rId5"/>
    <p:sldId id="264" r:id="rId6"/>
    <p:sldId id="266" r:id="rId7"/>
    <p:sldId id="267" r:id="rId8"/>
    <p:sldId id="268" r:id="rId9"/>
    <p:sldId id="271" r:id="rId10"/>
    <p:sldId id="270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2" autoAdjust="0"/>
  </p:normalViewPr>
  <p:slideViewPr>
    <p:cSldViewPr>
      <p:cViewPr varScale="1">
        <p:scale>
          <a:sx n="129" d="100"/>
          <a:sy n="129" d="100"/>
        </p:scale>
        <p:origin x="-2664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5091AC-0297-4EFC-B3DE-991E2C66780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540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1711A-E5DD-4737-BA2B-A1C04B54B56B}" type="slidenum">
              <a:rPr lang="de-DE"/>
              <a:pPr/>
              <a:t>2</a:t>
            </a:fld>
            <a:endParaRPr lang="de-D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smtClean="0"/>
              <a:t>….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61138" y="115889"/>
            <a:ext cx="2125662" cy="581344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115889"/>
            <a:ext cx="6229350" cy="581344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7191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40056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0056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67691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Überschrift</a:t>
            </a:r>
            <a:endParaRPr lang="ru-RU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28750"/>
            <a:ext cx="804386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Textmasterformate durch Klicken bearbeiten</a:t>
            </a:r>
          </a:p>
          <a:p>
            <a:pPr lvl="1"/>
            <a:r>
              <a:rPr lang="ru-RU" smtClean="0"/>
              <a:t>Zweite Ebene</a:t>
            </a:r>
          </a:p>
          <a:p>
            <a:pPr lvl="2"/>
            <a:r>
              <a:rPr lang="ru-RU" smtClean="0"/>
              <a:t>Dritte Ebene</a:t>
            </a:r>
          </a:p>
          <a:p>
            <a:pPr lvl="3"/>
            <a:r>
              <a:rPr lang="ru-RU" smtClean="0"/>
              <a:t>Vierte Ebene</a:t>
            </a:r>
          </a:p>
          <a:p>
            <a:pPr lvl="4"/>
            <a:r>
              <a:rPr lang="ru-RU" smtClean="0"/>
              <a:t>Fünfte Ebene</a:t>
            </a:r>
          </a:p>
        </p:txBody>
      </p:sp>
      <p:sp>
        <p:nvSpPr>
          <p:cNvPr id="2" name="Text Box 9"/>
          <p:cNvSpPr txBox="1">
            <a:spLocks noChangeArrowheads="1"/>
          </p:cNvSpPr>
          <p:nvPr userDrawn="1"/>
        </p:nvSpPr>
        <p:spPr bwMode="auto">
          <a:xfrm>
            <a:off x="6372225" y="6542088"/>
            <a:ext cx="2447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E59CE450-0829-4A3A-A289-CCA23A45E01F}" type="datetime2">
              <a:rPr lang="de-DE" sz="1000" smtClean="0"/>
              <a:pPr algn="r" eaLnBrk="1" hangingPunct="1">
                <a:spcBef>
                  <a:spcPct val="50000"/>
                </a:spcBef>
              </a:pPr>
              <a:t>Sunday, 30. June 13</a:t>
            </a:fld>
            <a:r>
              <a:rPr lang="de-DE" sz="1000" dirty="0" smtClean="0">
                <a:latin typeface="Corbel" pitchFamily="34" charset="0"/>
              </a:rPr>
              <a:t>      </a:t>
            </a:r>
            <a:r>
              <a:rPr lang="de-DE" sz="1000" dirty="0"/>
              <a:t>Seite</a:t>
            </a:r>
            <a:r>
              <a:rPr lang="de-DE" sz="1000" dirty="0">
                <a:latin typeface="Corbel" pitchFamily="34" charset="0"/>
              </a:rPr>
              <a:t> </a:t>
            </a:r>
            <a:fld id="{9775AE51-17FF-4E97-93E8-966361A45C58}" type="slidenum">
              <a:rPr lang="de-DE" sz="1000"/>
              <a:pPr algn="r" eaLnBrk="1" hangingPunct="1">
                <a:spcBef>
                  <a:spcPct val="50000"/>
                </a:spcBef>
              </a:pPr>
              <a:t>‹#›</a:t>
            </a:fld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2"/>
          <p:cNvGraphicFramePr>
            <a:graphicFrameLocks noChangeAspect="1"/>
          </p:cNvGraphicFramePr>
          <p:nvPr/>
        </p:nvGraphicFramePr>
        <p:xfrm>
          <a:off x="179388" y="44450"/>
          <a:ext cx="28797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Bitmap" r:id="rId3" imgW="3677163" imgH="1181265" progId="PBrush">
                  <p:embed/>
                </p:oleObj>
              </mc:Choice>
              <mc:Fallback>
                <p:oleObj name="Bitmap" r:id="rId3" imgW="3677163" imgH="1181265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450"/>
                        <a:ext cx="28797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484438" y="2898775"/>
            <a:ext cx="5873776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endParaRPr lang="de-DE" dirty="0"/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dirty="0"/>
              <a:t>Ein Vortrag von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endParaRPr lang="de-DE" sz="800" dirty="0"/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b="1" i="1" dirty="0">
                <a:latin typeface="Corbel" pitchFamily="34" charset="0"/>
              </a:rPr>
              <a:t>Daniel </a:t>
            </a:r>
            <a:r>
              <a:rPr lang="de-DE" sz="2000" b="1" i="1" dirty="0" smtClean="0">
                <a:latin typeface="Corbel" pitchFamily="34" charset="0"/>
              </a:rPr>
              <a:t>Fay, </a:t>
            </a:r>
            <a:endParaRPr lang="de-DE" sz="2000" b="1" i="1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b="1" i="1" dirty="0">
                <a:latin typeface="Corbel" pitchFamily="34" charset="0"/>
              </a:rPr>
              <a:t>Bernd </a:t>
            </a:r>
            <a:r>
              <a:rPr lang="de-DE" sz="2000" b="1" i="1" dirty="0" smtClean="0">
                <a:latin typeface="Corbel" pitchFamily="34" charset="0"/>
              </a:rPr>
              <a:t>Hermes und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b="1" i="1" dirty="0" err="1" smtClean="0">
                <a:latin typeface="Corbel" pitchFamily="34" charset="0"/>
              </a:rPr>
              <a:t>Shimal</a:t>
            </a:r>
            <a:r>
              <a:rPr lang="de-DE" sz="2000" b="1" i="1" dirty="0" smtClean="0">
                <a:latin typeface="Corbel" pitchFamily="34" charset="0"/>
              </a:rPr>
              <a:t> Ibrahim</a:t>
            </a:r>
            <a:endParaRPr lang="de-DE" sz="2000" b="1" dirty="0">
              <a:solidFill>
                <a:srgbClr val="1045DC"/>
              </a:solidFill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endParaRPr lang="de-DE" sz="800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endParaRPr lang="de-DE" sz="800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dirty="0" smtClean="0">
                <a:latin typeface="Corbel" pitchFamily="34" charset="0"/>
              </a:rPr>
              <a:t>Technologie des Wissensmanagement</a:t>
            </a:r>
            <a:endParaRPr lang="ru-RU" sz="2000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dirty="0" smtClean="0">
                <a:latin typeface="Corbel" pitchFamily="34" charset="0"/>
              </a:rPr>
              <a:t>SS 13</a:t>
            </a:r>
            <a:endParaRPr lang="de-DE" sz="2000" dirty="0">
              <a:latin typeface="Corbel" pitchFamily="34" charset="0"/>
            </a:endParaRP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e-DE" sz="2000" dirty="0">
                <a:latin typeface="Corbel" pitchFamily="34" charset="0"/>
              </a:rPr>
              <a:t>Universität Oldenburg Fakultät </a:t>
            </a:r>
            <a:r>
              <a:rPr lang="de-DE" sz="2000" dirty="0" smtClean="0">
                <a:latin typeface="Corbel" pitchFamily="34" charset="0"/>
              </a:rPr>
              <a:t>II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452714" y="1482727"/>
            <a:ext cx="5905500" cy="116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de-DE" sz="4800" dirty="0" smtClean="0"/>
              <a:t>Wikipedia- Analysen</a:t>
            </a:r>
            <a:endParaRPr lang="de-DE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Artikelauswahl tätigen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Artikelgrößen anzeigen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Graphischer Verlaufsübersicht über die Artikelgröße anhand der Revisionen</a:t>
            </a:r>
          </a:p>
          <a:p>
            <a:pPr>
              <a:buFont typeface="Symbol" pitchFamily="18" charset="2"/>
              <a:buChar char="-"/>
            </a:pP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br>
              <a:rPr lang="de-DE" dirty="0" smtClean="0"/>
            </a:br>
            <a:r>
              <a:rPr lang="de-DE" sz="2000" dirty="0" smtClean="0"/>
              <a:t>Vergleichen/Analyse/Graph 1/3</a:t>
            </a:r>
          </a:p>
        </p:txBody>
      </p:sp>
      <p:pic>
        <p:nvPicPr>
          <p:cNvPr id="7" name="Inhaltsplatzhalter 6" descr="Graph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06505" y="1600200"/>
            <a:ext cx="3921990" cy="44005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Agenda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000625"/>
          </a:xfrm>
        </p:spPr>
        <p:txBody>
          <a:bodyPr/>
          <a:lstStyle/>
          <a:p>
            <a:pPr eaLnBrk="1" hangingPunct="1"/>
            <a:endParaRPr lang="de-DE" sz="1800" dirty="0" smtClean="0"/>
          </a:p>
          <a:p>
            <a:pPr eaLnBrk="1" hangingPunct="1"/>
            <a:r>
              <a:rPr lang="de-DE" dirty="0" smtClean="0"/>
              <a:t>Unsere Konzepte</a:t>
            </a:r>
          </a:p>
          <a:p>
            <a:pPr lvl="1" eaLnBrk="1" hangingPunct="1"/>
            <a:r>
              <a:rPr lang="de-DE" dirty="0" smtClean="0"/>
              <a:t>User und Artikel</a:t>
            </a:r>
          </a:p>
          <a:p>
            <a:pPr lvl="1" eaLnBrk="1" hangingPunct="1"/>
            <a:r>
              <a:rPr lang="de-DE" dirty="0" smtClean="0"/>
              <a:t>Änderungen und Versionen</a:t>
            </a:r>
            <a:endParaRPr lang="de-DE" dirty="0" smtClean="0"/>
          </a:p>
          <a:p>
            <a:pPr lvl="1" eaLnBrk="1" hangingPunct="1"/>
            <a:r>
              <a:rPr lang="de-DE" dirty="0" smtClean="0"/>
              <a:t>Kategorisierungen</a:t>
            </a:r>
          </a:p>
          <a:p>
            <a:pPr lvl="1" eaLnBrk="1" hangingPunct="1">
              <a:buFontTx/>
              <a:buNone/>
            </a:pPr>
            <a:endParaRPr lang="de-DE" sz="1400" dirty="0" smtClean="0"/>
          </a:p>
          <a:p>
            <a:pPr eaLnBrk="1" hangingPunct="1"/>
            <a:r>
              <a:rPr lang="de-DE" dirty="0" smtClean="0"/>
              <a:t>GUI</a:t>
            </a:r>
          </a:p>
          <a:p>
            <a:pPr lvl="1" eaLnBrk="1" hangingPunct="1"/>
            <a:r>
              <a:rPr lang="de-DE" dirty="0" smtClean="0"/>
              <a:t>Wiki-API</a:t>
            </a:r>
          </a:p>
          <a:p>
            <a:pPr lvl="1" eaLnBrk="1" hangingPunct="1"/>
            <a:r>
              <a:rPr lang="de-DE" dirty="0" smtClean="0"/>
              <a:t>Datenbank</a:t>
            </a:r>
          </a:p>
          <a:p>
            <a:pPr lvl="1" eaLnBrk="1" hangingPunct="1"/>
            <a:r>
              <a:rPr lang="de-DE" dirty="0" smtClean="0"/>
              <a:t>Vergleichen/Analyse/Graph</a:t>
            </a:r>
          </a:p>
          <a:p>
            <a:pPr lvl="1" eaLnBrk="1" hangingPunct="1"/>
            <a:r>
              <a:rPr lang="de-DE" dirty="0" smtClean="0"/>
              <a:t>Expertensuche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Das </a:t>
            </a:r>
            <a:r>
              <a:rPr lang="de-DE" dirty="0" smtClean="0"/>
              <a:t>Konzepte</a:t>
            </a:r>
            <a:br>
              <a:rPr lang="de-DE" dirty="0" smtClean="0"/>
            </a:br>
            <a:r>
              <a:rPr lang="de-DE" sz="2000" dirty="0" smtClean="0"/>
              <a:t>User und Artikel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38" y="1428750"/>
            <a:ext cx="8043862" cy="4786332"/>
          </a:xfrm>
        </p:spPr>
        <p:txBody>
          <a:bodyPr/>
          <a:lstStyle/>
          <a:p>
            <a:pPr>
              <a:buFont typeface="Symbol" pitchFamily="18" charset="2"/>
              <a:buChar char="-"/>
              <a:defRPr/>
            </a:pPr>
            <a:r>
              <a:rPr lang="de-DE" dirty="0" smtClean="0"/>
              <a:t>User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APPER, </a:t>
            </a:r>
            <a:r>
              <a:rPr lang="de-DE" dirty="0" smtClean="0">
                <a:solidFill>
                  <a:srgbClr val="FF0000"/>
                </a:solidFill>
              </a:rPr>
              <a:t>AHZ, Aka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Belsazar</a:t>
            </a:r>
            <a:endParaRPr lang="de-DE" dirty="0" smtClean="0">
              <a:solidFill>
                <a:srgbClr val="FF0000"/>
              </a:solidFill>
            </a:endParaRP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Kaisersoft (Kaisersaft, nicht vorhanden), Weissbier</a:t>
            </a:r>
          </a:p>
          <a:p>
            <a:pPr lvl="1">
              <a:buFont typeface="Symbol" pitchFamily="18" charset="2"/>
              <a:buChar char="-"/>
              <a:defRPr/>
            </a:pPr>
            <a:endParaRPr lang="de-DE" dirty="0" smtClean="0"/>
          </a:p>
          <a:p>
            <a:pPr>
              <a:buFont typeface="Symbol" pitchFamily="18" charset="2"/>
              <a:buChar char="-"/>
              <a:defRPr/>
            </a:pPr>
            <a:r>
              <a:rPr lang="de-DE" dirty="0" smtClean="0"/>
              <a:t>Artikel: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Homöopathie</a:t>
            </a:r>
          </a:p>
          <a:p>
            <a:pPr lvl="1">
              <a:buFont typeface="Symbol" pitchFamily="18" charset="2"/>
              <a:buChar char="-"/>
            </a:pPr>
            <a:r>
              <a:rPr lang="de-DE" dirty="0" err="1" smtClean="0"/>
              <a:t>Christian_Lindner</a:t>
            </a:r>
            <a:endParaRPr lang="de-DE" dirty="0" smtClean="0"/>
          </a:p>
          <a:p>
            <a:pPr lvl="1">
              <a:buFont typeface="Symbol" pitchFamily="18" charset="2"/>
              <a:buChar char="-"/>
            </a:pPr>
            <a:r>
              <a:rPr lang="de-DE" smtClean="0"/>
              <a:t>U2_(</a:t>
            </a:r>
            <a:r>
              <a:rPr lang="de-DE" dirty="0" smtClean="0"/>
              <a:t>Band)</a:t>
            </a:r>
          </a:p>
          <a:p>
            <a:pPr lvl="1">
              <a:buFont typeface="Symbol" pitchFamily="18" charset="2"/>
              <a:buChar char="-"/>
            </a:pPr>
            <a:r>
              <a:rPr lang="de-DE" dirty="0" err="1" smtClean="0"/>
              <a:t>Prism_Überwachungsprogramm</a:t>
            </a:r>
            <a:endParaRPr lang="de-DE" dirty="0" smtClean="0"/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Datenschutz und Deutschland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Hacker und Erfrischungsgetränk</a:t>
            </a:r>
          </a:p>
          <a:p>
            <a:pPr lvl="1">
              <a:buFont typeface="Symbol" pitchFamily="18" charset="2"/>
              <a:buChar char="-"/>
              <a:defRPr/>
            </a:pP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Das </a:t>
            </a:r>
            <a:r>
              <a:rPr lang="de-DE" dirty="0" smtClean="0"/>
              <a:t>Konzepte</a:t>
            </a:r>
            <a:br>
              <a:rPr lang="de-DE" dirty="0" smtClean="0"/>
            </a:br>
            <a:r>
              <a:rPr lang="de-DE" sz="2000" dirty="0" smtClean="0"/>
              <a:t>Änderungen und Versionen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Char char="-"/>
              <a:defRPr/>
            </a:pPr>
            <a:r>
              <a:rPr lang="de-DE" dirty="0" smtClean="0"/>
              <a:t>Änderungen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Bestehende Artikel ändern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Neuen Artikel einfügen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Artikel löschen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Symbol" pitchFamily="18" charset="2"/>
              <a:buChar char="-"/>
              <a:defRPr/>
            </a:pPr>
            <a:r>
              <a:rPr lang="de-DE" dirty="0" smtClean="0"/>
              <a:t>Artikeländerungstypen:  Korrektur, Formatierung, Verbesserung, Wissensproduktion, Überarbeitung und Keine </a:t>
            </a:r>
            <a:r>
              <a:rPr lang="de-DE" dirty="0" smtClean="0"/>
              <a:t>Änderung</a:t>
            </a:r>
            <a:endParaRPr lang="de-DE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Symbol" pitchFamily="18" charset="2"/>
              <a:buChar char="-"/>
              <a:defRPr/>
            </a:pPr>
            <a:endParaRPr lang="de-DE" dirty="0" smtClean="0"/>
          </a:p>
          <a:p>
            <a:pPr>
              <a:buFont typeface="Symbol" pitchFamily="18" charset="2"/>
              <a:buChar char="-"/>
              <a:defRPr/>
            </a:pPr>
            <a:r>
              <a:rPr lang="de-DE" dirty="0" smtClean="0"/>
              <a:t>Versionen: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Letzte Revision</a:t>
            </a:r>
          </a:p>
          <a:p>
            <a:pPr lvl="1">
              <a:buFont typeface="Symbol" pitchFamily="18" charset="2"/>
              <a:buChar char="-"/>
              <a:defRPr/>
            </a:pPr>
            <a:r>
              <a:rPr lang="de-DE" dirty="0" smtClean="0"/>
              <a:t>Vorletzte Revision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Das </a:t>
            </a:r>
            <a:r>
              <a:rPr lang="de-DE" dirty="0" smtClean="0"/>
              <a:t>Konzepte</a:t>
            </a:r>
            <a:br>
              <a:rPr lang="de-DE" dirty="0" smtClean="0"/>
            </a:br>
            <a:r>
              <a:rPr lang="de-DE" sz="2000" dirty="0" smtClean="0"/>
              <a:t>Kategorisierung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Kategorien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Chaos Computer Club? 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Datenschutz und Deutschland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Erfrischungsgetränk und Hackerkultur 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Homöopathie und Hydrotherapie?  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Rockband und The Dubliners  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U2  und Irische Band 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Unternehmensberater  und New Economy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Verbindung zur Wikipedia herstellen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Einfügen der Artikel in die Datenbank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Ausgabe des Ergebnisses</a:t>
            </a:r>
            <a:endParaRPr lang="de-DE" dirty="0"/>
          </a:p>
        </p:txBody>
      </p:sp>
      <p:pic>
        <p:nvPicPr>
          <p:cNvPr id="6" name="Inhaltsplatzhalter 5" descr="Wiki-API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57621" y="1600200"/>
            <a:ext cx="4735120" cy="4400550"/>
          </a:xfr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br>
              <a:rPr lang="de-DE" dirty="0" smtClean="0"/>
            </a:br>
            <a:r>
              <a:rPr lang="de-DE" sz="2000" dirty="0" smtClean="0"/>
              <a:t>Wiki-API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Verbindung zur MySQL-Datenbank herstellen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SQL-Statements zur Prüfung absetzen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Ergebnis ausgeben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Evtl. benötigte Tabellen erstellen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br>
              <a:rPr lang="de-DE" dirty="0" smtClean="0"/>
            </a:br>
            <a:r>
              <a:rPr lang="de-DE" sz="2000" dirty="0" smtClean="0"/>
              <a:t>Datenbank</a:t>
            </a:r>
          </a:p>
        </p:txBody>
      </p:sp>
      <p:pic>
        <p:nvPicPr>
          <p:cNvPr id="8" name="Inhaltsplatzhalter 7" descr="Datenbank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786183" y="1600200"/>
            <a:ext cx="4806558" cy="44005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Analysen für die Beantwortung der gestellten Fragen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Ergebnis präsentieren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br>
              <a:rPr lang="de-DE" dirty="0" smtClean="0"/>
            </a:br>
            <a:r>
              <a:rPr lang="de-DE" sz="2000" dirty="0" smtClean="0"/>
              <a:t>Vergleichen/Analyse/Graph 1/3</a:t>
            </a:r>
          </a:p>
        </p:txBody>
      </p:sp>
      <p:pic>
        <p:nvPicPr>
          <p:cNvPr id="7" name="Inhaltsplatzhalter 6" descr="Vergleichen_Analysen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071934" y="1600200"/>
            <a:ext cx="4556561" cy="44005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3043230" cy="4400568"/>
          </a:xfrm>
        </p:spPr>
        <p:txBody>
          <a:bodyPr/>
          <a:lstStyle/>
          <a:p>
            <a:pPr>
              <a:buFont typeface="Symbol" pitchFamily="18" charset="2"/>
              <a:buChar char="-"/>
            </a:pPr>
            <a:r>
              <a:rPr lang="de-DE" dirty="0" smtClean="0"/>
              <a:t>Fortsetzung der Analysen für die Beantwortung der gestellten Fragen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Ergebnis präsentieren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6769100" cy="884237"/>
          </a:xfrm>
        </p:spPr>
        <p:txBody>
          <a:bodyPr/>
          <a:lstStyle/>
          <a:p>
            <a:pPr eaLnBrk="1" hangingPunct="1"/>
            <a:r>
              <a:rPr lang="de-DE" dirty="0" smtClean="0"/>
              <a:t>GUI</a:t>
            </a:r>
            <a:br>
              <a:rPr lang="de-DE" dirty="0" smtClean="0"/>
            </a:br>
            <a:r>
              <a:rPr lang="de-DE" sz="2000" dirty="0" smtClean="0"/>
              <a:t>Vergleichen/Analyse/Graph 2/3</a:t>
            </a:r>
          </a:p>
        </p:txBody>
      </p:sp>
      <p:pic>
        <p:nvPicPr>
          <p:cNvPr id="8" name="Inhaltsplatzhalter 7" descr="Vergleichen_Analysen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071934" y="1600200"/>
            <a:ext cx="4250414" cy="44005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197</Words>
  <Application>Microsoft Macintosh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Standarddesign</vt:lpstr>
      <vt:lpstr>Bitmap</vt:lpstr>
      <vt:lpstr>PowerPoint Presentation</vt:lpstr>
      <vt:lpstr>Agenda</vt:lpstr>
      <vt:lpstr>Das Konzepte User und Artikel</vt:lpstr>
      <vt:lpstr>Das Konzepte Änderungen und Versionen</vt:lpstr>
      <vt:lpstr>Das Konzepte Kategorisierung</vt:lpstr>
      <vt:lpstr>GUI Wiki-API</vt:lpstr>
      <vt:lpstr>GUI Datenbank</vt:lpstr>
      <vt:lpstr>GUI Vergleichen/Analyse/Graph 1/3</vt:lpstr>
      <vt:lpstr>GUI Vergleichen/Analyse/Graph 2/3</vt:lpstr>
      <vt:lpstr>GUI Vergleichen/Analyse/Graph 1/3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Vitaliy</dc:creator>
  <cp:lastModifiedBy>iMac</cp:lastModifiedBy>
  <cp:revision>242</cp:revision>
  <dcterms:created xsi:type="dcterms:W3CDTF">2012-06-27T12:30:52Z</dcterms:created>
  <dcterms:modified xsi:type="dcterms:W3CDTF">2013-06-30T14:00:47Z</dcterms:modified>
</cp:coreProperties>
</file>