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3EDEAD-2026-1A49-92D4-085D5BDE777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96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D483-4FD8-E044-B2A5-CE3C12ED05CB}" type="datetime1">
              <a:rPr lang="de-DE" smtClean="0"/>
              <a:t>30.06.13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35053-716F-314A-849D-447DA893DD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821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D7915-F4B2-BF4F-993C-F0A1E88CA6EC}" type="datetime1">
              <a:rPr lang="de-DE" smtClean="0"/>
              <a:t>30.06.13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D7E11-483C-A249-83B4-CD8C9CD9A6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5026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88E0-E235-FD45-86B7-9C1F3E1B0C04}" type="datetime1">
              <a:rPr lang="de-DE" smtClean="0"/>
              <a:t>30.06.13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88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4C12-FDFC-2349-8051-1A8ACAE4C406}" type="datetime1">
              <a:rPr lang="de-DE" smtClean="0"/>
              <a:t>30.06.13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67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3B52-7F55-3147-9F09-53B9E02C7091}" type="datetime1">
              <a:rPr lang="de-DE" smtClean="0"/>
              <a:t>30.06.13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66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BE05-DF1A-B643-AA39-C02827224031}" type="datetime1">
              <a:rPr lang="de-DE" smtClean="0"/>
              <a:t>30.06.13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65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16F4-A1E4-DF4E-8E50-C00CD6FA90FF}" type="datetime1">
              <a:rPr lang="de-DE" smtClean="0"/>
              <a:t>30.06.13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41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0914"/>
            <a:ext cx="4038600" cy="51652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60914"/>
            <a:ext cx="4038600" cy="51652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AA70-A7D8-3847-BC6D-43A15E2A6205}" type="datetime1">
              <a:rPr lang="de-DE" smtClean="0"/>
              <a:t>30.06.13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51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690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6667"/>
            <a:ext cx="4040188" cy="45194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6690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6667"/>
            <a:ext cx="4041775" cy="45194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2CBB-4BB0-9B4D-80B0-EB85E77E6088}" type="datetime1">
              <a:rPr lang="de-DE" smtClean="0"/>
              <a:t>30.06.13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41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EE5-0FA1-BF49-8B25-22269833CBAF}" type="datetime1">
              <a:rPr lang="de-DE" smtClean="0"/>
              <a:t>30.06.13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68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7082-67C9-894D-88E4-2F6CD747E404}" type="datetime1">
              <a:rPr lang="de-DE" smtClean="0"/>
              <a:t>30.06.13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7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4C1D-58F4-B148-AEB1-A49AEF41FC3B}" type="datetime1">
              <a:rPr lang="de-DE" smtClean="0"/>
              <a:t>30.06.13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59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AEF7-373F-6945-8A3B-A1CE87B562C3}" type="datetime1">
              <a:rPr lang="de-DE" smtClean="0"/>
              <a:t>30.06.13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66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54602"/>
            <a:ext cx="8229600" cy="5369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246"/>
            <a:ext cx="6160320" cy="659479"/>
          </a:xfrm>
          <a:prstGeom prst="rect">
            <a:avLst/>
          </a:prstGeom>
          <a:solidFill>
            <a:srgbClr val="0F479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92705"/>
            <a:ext cx="754341" cy="256616"/>
          </a:xfrm>
          <a:prstGeom prst="rect">
            <a:avLst/>
          </a:prstGeom>
          <a:solidFill>
            <a:srgbClr val="0F4791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83AE609-3B7B-854B-B0ED-E2B006003A46}" type="datetime1">
              <a:rPr lang="de-DE" smtClean="0"/>
              <a:t>30.06.13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8385" y="6592705"/>
            <a:ext cx="6584098" cy="256616"/>
          </a:xfrm>
          <a:prstGeom prst="rect">
            <a:avLst/>
          </a:prstGeom>
          <a:solidFill>
            <a:srgbClr val="0F4791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2458" y="6592705"/>
            <a:ext cx="754341" cy="256616"/>
          </a:xfrm>
          <a:prstGeom prst="rect">
            <a:avLst/>
          </a:prstGeom>
          <a:solidFill>
            <a:srgbClr val="0F4791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algn="ctr"/>
            <a:r>
              <a:rPr lang="de-DE" dirty="0" smtClean="0"/>
              <a:t> Folie </a:t>
            </a:r>
            <a:fld id="{A7F70605-035F-ED40-A0BC-7B603FA3B755}" type="slidenum">
              <a:rPr lang="de-DE" smtClean="0"/>
              <a:pPr algn="ctr"/>
              <a:t>‹#›</a:t>
            </a:fld>
            <a:endParaRPr lang="de-DE" dirty="0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126760719"/>
              </p:ext>
            </p:extLst>
          </p:nvPr>
        </p:nvGraphicFramePr>
        <p:xfrm>
          <a:off x="6683433" y="7246"/>
          <a:ext cx="2051963" cy="659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Bitmap" r:id="rId14" imgW="3677163" imgH="1181265" progId="PBrush">
                  <p:embed/>
                </p:oleObj>
              </mc:Choice>
              <mc:Fallback>
                <p:oleObj name="Bitmap" r:id="rId14" imgW="3677163" imgH="1181265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433" y="7246"/>
                        <a:ext cx="2051963" cy="659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27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604" y="2130425"/>
            <a:ext cx="8326792" cy="1470025"/>
          </a:xfrm>
        </p:spPr>
        <p:txBody>
          <a:bodyPr/>
          <a:lstStyle/>
          <a:p>
            <a:pPr algn="ctr"/>
            <a:r>
              <a:rPr lang="de-DE" b="1" dirty="0" smtClean="0"/>
              <a:t>Wikipedia-Analyse</a:t>
            </a:r>
            <a:r>
              <a:rPr lang="de-DE" dirty="0" smtClean="0"/>
              <a:t>n</a:t>
            </a:r>
            <a:br>
              <a:rPr lang="de-DE" dirty="0" smtClean="0"/>
            </a:br>
            <a:r>
              <a:rPr lang="de-DE" b="0" dirty="0" smtClean="0"/>
              <a:t>Technologien </a:t>
            </a:r>
            <a:r>
              <a:rPr lang="de-DE" b="0" dirty="0" smtClean="0"/>
              <a:t>des </a:t>
            </a:r>
            <a:r>
              <a:rPr lang="de-DE" b="0" dirty="0" smtClean="0"/>
              <a:t>Wissensmanagements</a:t>
            </a:r>
            <a:endParaRPr lang="de-DE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</a:t>
            </a:r>
            <a:r>
              <a:rPr lang="de-DE" dirty="0" smtClean="0"/>
              <a:t>aniel </a:t>
            </a:r>
            <a:r>
              <a:rPr lang="de-DE" dirty="0" smtClean="0"/>
              <a:t>Fay, Bernd Hermes, Shimal Ibrahim</a:t>
            </a:r>
          </a:p>
          <a:p>
            <a:endParaRPr lang="de-DE" dirty="0"/>
          </a:p>
          <a:p>
            <a:r>
              <a:rPr lang="de-DE" dirty="0" smtClean="0"/>
              <a:t>02. Juli 2013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5117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der Daten</a:t>
            </a:r>
          </a:p>
          <a:p>
            <a:pPr lvl="1"/>
            <a:r>
              <a:rPr lang="de-DE" dirty="0" smtClean="0"/>
              <a:t>Welche Nutzer sind sich ähnlich?</a:t>
            </a:r>
          </a:p>
          <a:p>
            <a:pPr lvl="2"/>
            <a:r>
              <a:rPr lang="de-DE" dirty="0" smtClean="0"/>
              <a:t>USER X Y sind sich ähnlich, weil beide sie gleiche Kategorien überarbeiten </a:t>
            </a:r>
            <a:r>
              <a:rPr lang="de-DE" dirty="0" smtClean="0">
                <a:solidFill>
                  <a:srgbClr val="FF0000"/>
                </a:solidFill>
              </a:rPr>
              <a:t>(Daniel)</a:t>
            </a:r>
          </a:p>
          <a:p>
            <a:pPr lvl="2"/>
            <a:r>
              <a:rPr lang="de-DE" dirty="0" smtClean="0"/>
              <a:t>Weil sie die selben Typen von Änderungen haben </a:t>
            </a:r>
            <a:r>
              <a:rPr lang="de-DE" dirty="0" smtClean="0">
                <a:solidFill>
                  <a:srgbClr val="FF0000"/>
                </a:solidFill>
              </a:rPr>
              <a:t>(Shimal)</a:t>
            </a:r>
          </a:p>
          <a:p>
            <a:pPr lvl="1"/>
            <a:r>
              <a:rPr lang="de-DE" dirty="0" smtClean="0"/>
              <a:t>Wie kann man Kooperationsfähigkeit zweier Nutzer messen?</a:t>
            </a:r>
          </a:p>
          <a:p>
            <a:pPr lvl="2"/>
            <a:r>
              <a:rPr lang="de-DE" dirty="0" smtClean="0">
                <a:solidFill>
                  <a:srgbClr val="FF0000"/>
                </a:solidFill>
              </a:rPr>
              <a:t>Bernd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576B-6B87-E749-9CE5-B734EC20BF9D}" type="datetime1">
              <a:rPr lang="de-DE" smtClean="0"/>
              <a:t>30.06.13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51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der Daten</a:t>
            </a:r>
          </a:p>
          <a:p>
            <a:pPr lvl="1"/>
            <a:r>
              <a:rPr lang="de-DE" dirty="0" smtClean="0"/>
              <a:t>Wie kann man die Reputation von Nutzern bewerten?</a:t>
            </a:r>
          </a:p>
          <a:p>
            <a:pPr lvl="2"/>
            <a:r>
              <a:rPr lang="de-DE" dirty="0" smtClean="0">
                <a:solidFill>
                  <a:srgbClr val="FF0000"/>
                </a:solidFill>
              </a:rPr>
              <a:t>Bernd</a:t>
            </a:r>
          </a:p>
          <a:p>
            <a:pPr lvl="1"/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576B-6B87-E749-9CE5-B734EC20BF9D}" type="datetime1">
              <a:rPr lang="de-DE" smtClean="0"/>
              <a:t>30.06.13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810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Sonstige Datenanalysen</a:t>
            </a:r>
          </a:p>
          <a:p>
            <a:pPr lvl="1"/>
            <a:r>
              <a:rPr lang="de-DE" dirty="0" smtClean="0"/>
              <a:t>Expertensuche</a:t>
            </a:r>
          </a:p>
          <a:p>
            <a:pPr lvl="1"/>
            <a:r>
              <a:rPr lang="de-DE" dirty="0" smtClean="0"/>
              <a:t>Zeitgeist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576B-6B87-E749-9CE5-B734EC20BF9D}" type="datetime1">
              <a:rPr lang="de-DE" smtClean="0"/>
              <a:t>30.06.13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461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723474"/>
          </a:xfrm>
        </p:spPr>
        <p:txBody>
          <a:bodyPr/>
          <a:lstStyle/>
          <a:p>
            <a:pPr algn="ctr"/>
            <a:r>
              <a:rPr lang="de-DE" sz="3600" dirty="0" smtClean="0"/>
              <a:t>Danke für Ihre Aufmerksamkeit!</a:t>
            </a:r>
            <a:endParaRPr lang="de-DE"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BE05-DF1A-B643-AA39-C02827224031}" type="datetime1">
              <a:rPr lang="de-DE" smtClean="0"/>
              <a:t>30.06.13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65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Agenda</a:t>
            </a:r>
            <a:endParaRPr lang="de-D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Wikipedia Informationen</a:t>
            </a:r>
            <a:endParaRPr lang="de-DE" dirty="0" smtClean="0"/>
          </a:p>
          <a:p>
            <a:r>
              <a:rPr lang="de-DE" dirty="0" smtClean="0"/>
              <a:t>Unser Konzept</a:t>
            </a:r>
          </a:p>
          <a:p>
            <a:r>
              <a:rPr lang="de-DE" dirty="0" smtClean="0"/>
              <a:t>Ergebnisse</a:t>
            </a:r>
          </a:p>
          <a:p>
            <a:pPr lvl="1"/>
            <a:r>
              <a:rPr lang="de-DE" dirty="0" smtClean="0"/>
              <a:t>Analyse des Artikels</a:t>
            </a:r>
          </a:p>
          <a:p>
            <a:pPr lvl="1"/>
            <a:r>
              <a:rPr lang="de-DE" dirty="0" smtClean="0"/>
              <a:t>Analyse des Users (Benutzers)</a:t>
            </a:r>
          </a:p>
          <a:p>
            <a:pPr lvl="1"/>
            <a:r>
              <a:rPr lang="de-DE" dirty="0" smtClean="0"/>
              <a:t>Analyse der Daten</a:t>
            </a:r>
            <a:endParaRPr lang="de-DE" dirty="0"/>
          </a:p>
          <a:p>
            <a:pPr lvl="1"/>
            <a:r>
              <a:rPr lang="de-DE" dirty="0" smtClean="0"/>
              <a:t>Sonstige Datenanalysen</a:t>
            </a:r>
          </a:p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5C1-E116-E44D-9EB4-B24628A5235F}" type="datetime1">
              <a:rPr lang="de-DE" smtClean="0"/>
              <a:t>30.06.13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326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Wikipedia Informationen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Artikel</a:t>
            </a:r>
          </a:p>
          <a:p>
            <a:pPr lvl="1"/>
            <a:r>
              <a:rPr lang="de-DE" dirty="0" smtClean="0"/>
              <a:t>Titel</a:t>
            </a:r>
          </a:p>
          <a:p>
            <a:pPr lvl="1"/>
            <a:r>
              <a:rPr lang="de-DE" dirty="0" smtClean="0"/>
              <a:t>Mehrere Revisionen</a:t>
            </a:r>
          </a:p>
          <a:p>
            <a:pPr lvl="2"/>
            <a:r>
              <a:rPr lang="de-DE" dirty="0" smtClean="0"/>
              <a:t>ID</a:t>
            </a:r>
          </a:p>
          <a:p>
            <a:pPr lvl="2"/>
            <a:r>
              <a:rPr lang="de-DE" dirty="0" smtClean="0"/>
              <a:t>User</a:t>
            </a:r>
          </a:p>
          <a:p>
            <a:pPr lvl="2"/>
            <a:r>
              <a:rPr lang="de-DE" dirty="0" smtClean="0"/>
              <a:t>Name</a:t>
            </a:r>
          </a:p>
          <a:p>
            <a:pPr lvl="2"/>
            <a:r>
              <a:rPr lang="de-DE" strike="sngStrike" dirty="0" smtClean="0">
                <a:solidFill>
                  <a:srgbClr val="FF0000"/>
                </a:solidFill>
              </a:rPr>
              <a:t>Content</a:t>
            </a:r>
          </a:p>
          <a:p>
            <a:pPr lvl="2"/>
            <a:r>
              <a:rPr lang="de-DE" dirty="0" err="1" smtClean="0"/>
              <a:t>Timestamp</a:t>
            </a:r>
            <a:endParaRPr lang="de-DE" dirty="0" smtClean="0"/>
          </a:p>
          <a:p>
            <a:pPr lvl="2"/>
            <a:r>
              <a:rPr lang="de-DE" dirty="0" smtClean="0"/>
              <a:t>Änderungsart</a:t>
            </a:r>
          </a:p>
          <a:p>
            <a:pPr lvl="2"/>
            <a:r>
              <a:rPr lang="de-DE" dirty="0" smtClean="0"/>
              <a:t>Size</a:t>
            </a:r>
          </a:p>
          <a:p>
            <a:pPr lvl="1"/>
            <a:r>
              <a:rPr lang="de-DE" dirty="0" smtClean="0"/>
              <a:t>Kategorie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4910-16C8-EC4F-A378-26D6B62EC1C6}" type="datetime1">
              <a:rPr lang="de-DE" smtClean="0"/>
              <a:t>30.06.13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4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Konzept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Folgende Infos, die von Wiki zur Verfügung gestellt werden, werden in unserem Konzept weiter betrachtet</a:t>
            </a:r>
          </a:p>
          <a:p>
            <a:pPr lvl="1"/>
            <a:r>
              <a:rPr lang="de-DE" dirty="0" smtClean="0"/>
              <a:t>Artikeltitel</a:t>
            </a:r>
          </a:p>
          <a:p>
            <a:pPr lvl="1"/>
            <a:r>
              <a:rPr lang="de-DE" dirty="0" smtClean="0"/>
              <a:t>Revisionen eines Artikels</a:t>
            </a:r>
          </a:p>
          <a:p>
            <a:pPr lvl="1"/>
            <a:r>
              <a:rPr lang="de-DE" dirty="0" smtClean="0"/>
              <a:t>Liste von User</a:t>
            </a:r>
          </a:p>
          <a:p>
            <a:pPr lvl="1"/>
            <a:r>
              <a:rPr lang="de-DE" dirty="0" smtClean="0"/>
              <a:t>Kategorie</a:t>
            </a:r>
          </a:p>
          <a:p>
            <a:pPr lvl="1"/>
            <a:r>
              <a:rPr lang="de-DE" dirty="0" smtClean="0"/>
              <a:t>Änderungsart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BF9D-7FDD-A244-B24C-DFA1D27C5393}" type="datetime1">
              <a:rPr lang="de-DE" smtClean="0"/>
              <a:t>30.06.13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481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Konzept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werden die Wiki Infos analysiert?</a:t>
            </a:r>
          </a:p>
          <a:p>
            <a:pPr lvl="1"/>
            <a:r>
              <a:rPr lang="de-DE" dirty="0" smtClean="0"/>
              <a:t>Artikel und User</a:t>
            </a:r>
          </a:p>
          <a:p>
            <a:pPr lvl="2"/>
            <a:r>
              <a:rPr lang="de-DE" dirty="0" smtClean="0"/>
              <a:t>Benutzung einer API-Schnittstelle</a:t>
            </a:r>
          </a:p>
          <a:p>
            <a:pPr lvl="2"/>
            <a:r>
              <a:rPr lang="de-DE" dirty="0" smtClean="0"/>
              <a:t>Abspeicherung der Daten in die Datenbank</a:t>
            </a:r>
          </a:p>
          <a:p>
            <a:pPr lvl="2"/>
            <a:r>
              <a:rPr lang="de-DE" dirty="0" smtClean="0"/>
              <a:t>Absetzung von SQL-Befehle zur Erhaltung von relevanten Informationen</a:t>
            </a:r>
          </a:p>
          <a:p>
            <a:pPr lvl="1"/>
            <a:r>
              <a:rPr lang="de-DE" dirty="0" smtClean="0"/>
              <a:t>Änderungen</a:t>
            </a:r>
          </a:p>
          <a:p>
            <a:pPr lvl="2"/>
            <a:r>
              <a:rPr lang="de-DE" dirty="0" smtClean="0"/>
              <a:t>Durch Analyse der einzelnen Revisionen werden die Änderungen festgestellt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575C-BA2C-3148-A940-3E04731B24D0}" type="datetime1">
              <a:rPr lang="de-DE" smtClean="0"/>
              <a:t>30.06.13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703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Konzept</a:t>
            </a:r>
            <a:endParaRPr lang="de-DE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20231" b="-20231"/>
          <a:stretch>
            <a:fillRect/>
          </a:stretch>
        </p:blipFill>
        <p:spPr>
          <a:xfrm>
            <a:off x="4648199" y="1800131"/>
            <a:ext cx="4038600" cy="2320169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87261" b="-87261"/>
          <a:stretch>
            <a:fillRect/>
          </a:stretch>
        </p:blipFill>
        <p:spPr>
          <a:xfrm>
            <a:off x="4648200" y="960914"/>
            <a:ext cx="4038600" cy="108923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BAB3-19B9-2147-9E0C-DE6B8127E119}" type="datetime1">
              <a:rPr lang="de-DE" smtClean="0"/>
              <a:t>30.06.13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t>6</a:t>
            </a:fld>
            <a:endParaRPr lang="de-DE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199" y="4061048"/>
            <a:ext cx="4027106" cy="155936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7200" y="1400102"/>
            <a:ext cx="411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3600" b="1" dirty="0" smtClean="0"/>
              <a:t>SHIMAL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418656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Konzept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Wie werden die Wiki Infos analysiert?</a:t>
            </a:r>
          </a:p>
          <a:p>
            <a:pPr lvl="1"/>
            <a:r>
              <a:rPr lang="de-DE" dirty="0" smtClean="0"/>
              <a:t>GUI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2E6C-B123-9C46-896D-31A276574967}" type="datetime1">
              <a:rPr lang="de-DE" smtClean="0"/>
              <a:t>30.06.13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t>7</a:t>
            </a:fld>
            <a:endParaRPr lang="de-DE"/>
          </a:p>
        </p:txBody>
      </p:sp>
      <p:pic>
        <p:nvPicPr>
          <p:cNvPr id="8" name="image03.png"/>
          <p:cNvPicPr>
            <a:picLocks noGrp="1"/>
          </p:cNvPicPr>
          <p:nvPr>
            <p:ph sz="half" idx="2"/>
          </p:nvPr>
        </p:nvPicPr>
        <p:blipFill>
          <a:blip r:embed="rId2"/>
          <a:srcRect t="-6175" b="-617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80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des Artikels</a:t>
            </a:r>
          </a:p>
          <a:p>
            <a:pPr lvl="1"/>
            <a:r>
              <a:rPr lang="de-DE" dirty="0" smtClean="0"/>
              <a:t>Revisionsgröße über die Zeit</a:t>
            </a:r>
          </a:p>
          <a:p>
            <a:pPr lvl="2"/>
            <a:r>
              <a:rPr lang="de-DE" dirty="0" smtClean="0"/>
              <a:t>Screenshots vom Graphen</a:t>
            </a:r>
          </a:p>
          <a:p>
            <a:pPr lvl="1"/>
            <a:r>
              <a:rPr lang="de-DE" dirty="0" smtClean="0"/>
              <a:t>Änderungsarten eines Artikels</a:t>
            </a:r>
          </a:p>
          <a:p>
            <a:pPr lvl="2"/>
            <a:r>
              <a:rPr lang="de-DE" dirty="0" smtClean="0"/>
              <a:t>Typen von Änderungen (was bedeuten die einzelnen?)</a:t>
            </a:r>
          </a:p>
          <a:p>
            <a:pPr lvl="1"/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3066-2935-614A-873A-E4DF64AD8590}" type="datetime1">
              <a:rPr lang="de-DE" smtClean="0"/>
              <a:t>30.06.13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259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des Users (Benutzers)</a:t>
            </a:r>
          </a:p>
          <a:p>
            <a:pPr lvl="1"/>
            <a:r>
              <a:rPr lang="de-DE" dirty="0" smtClean="0"/>
              <a:t>Betrachtet User (Daniel)</a:t>
            </a:r>
          </a:p>
          <a:p>
            <a:pPr lvl="2"/>
            <a:r>
              <a:rPr lang="de-DE" dirty="0" err="1" smtClean="0"/>
              <a:t>Dgfdg</a:t>
            </a:r>
            <a:endParaRPr lang="de-DE" dirty="0" smtClean="0"/>
          </a:p>
          <a:p>
            <a:pPr lvl="2"/>
            <a:r>
              <a:rPr lang="de-DE" dirty="0" err="1" smtClean="0"/>
              <a:t>Fdg</a:t>
            </a:r>
            <a:endParaRPr lang="de-DE" dirty="0" smtClean="0"/>
          </a:p>
          <a:p>
            <a:pPr lvl="2"/>
            <a:r>
              <a:rPr lang="de-DE" dirty="0" err="1" smtClean="0"/>
              <a:t>dfg</a:t>
            </a:r>
            <a:endParaRPr lang="de-DE" dirty="0" smtClean="0"/>
          </a:p>
          <a:p>
            <a:pPr lvl="1"/>
            <a:r>
              <a:rPr lang="de-DE" dirty="0" smtClean="0"/>
              <a:t>Artikel eines Users (Welche Artikel ändert ein USER XY)</a:t>
            </a:r>
          </a:p>
          <a:p>
            <a:pPr lvl="1"/>
            <a:r>
              <a:rPr lang="de-DE" dirty="0" smtClean="0"/>
              <a:t>Wie gehören diese Artikel des Users zusammen?</a:t>
            </a:r>
          </a:p>
          <a:p>
            <a:pPr lvl="2"/>
            <a:r>
              <a:rPr lang="de-DE" dirty="0" smtClean="0"/>
              <a:t>Kategorie (Daniel)</a:t>
            </a:r>
          </a:p>
          <a:p>
            <a:pPr lvl="2"/>
            <a:r>
              <a:rPr lang="de-DE" dirty="0" smtClean="0"/>
              <a:t>(Änderungsart (Typen von Änderungen = Shimal))</a:t>
            </a:r>
          </a:p>
          <a:p>
            <a:pPr lvl="1"/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8AB8-FD7F-864A-8332-CB95F85C5091}" type="datetime1">
              <a:rPr lang="de-DE" smtClean="0"/>
              <a:t>30.06.13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868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444</Words>
  <Application>Microsoft Macintosh PowerPoint</Application>
  <PresentationFormat>On-screen Show (4:3)</PresentationFormat>
  <Paragraphs>113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Bitmap</vt:lpstr>
      <vt:lpstr>Wikipedia-Analysen Technologien des Wissensmanagements</vt:lpstr>
      <vt:lpstr>Agenda</vt:lpstr>
      <vt:lpstr>Wikipedia Informationen</vt:lpstr>
      <vt:lpstr>Unser Konzept</vt:lpstr>
      <vt:lpstr>Unser Konzept</vt:lpstr>
      <vt:lpstr>Unser Konzept</vt:lpstr>
      <vt:lpstr>Unser Konzept</vt:lpstr>
      <vt:lpstr>Ergebnisse</vt:lpstr>
      <vt:lpstr>Ergebnisse</vt:lpstr>
      <vt:lpstr>Ergebnisse</vt:lpstr>
      <vt:lpstr>Ergebnisse</vt:lpstr>
      <vt:lpstr>Ergebnisse</vt:lpstr>
      <vt:lpstr>Danke für Ihre Aufmerksamkeit!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iMac</dc:creator>
  <cp:lastModifiedBy>iMac</cp:lastModifiedBy>
  <cp:revision>80</cp:revision>
  <dcterms:created xsi:type="dcterms:W3CDTF">2013-06-30T11:49:26Z</dcterms:created>
  <dcterms:modified xsi:type="dcterms:W3CDTF">2013-06-30T15:13:17Z</dcterms:modified>
</cp:coreProperties>
</file>