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260" r:id="rId4"/>
    <p:sldId id="261" r:id="rId5"/>
    <p:sldId id="25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ABD190"/>
    <a:srgbClr val="C9E2B8"/>
    <a:srgbClr val="8E8E8E"/>
    <a:srgbClr val="217346"/>
    <a:srgbClr val="F2E600"/>
    <a:srgbClr val="FFFF00"/>
    <a:srgbClr val="4EA72E"/>
    <a:srgbClr val="3B7C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2025-05-30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3"/>
            <a:chOff x="8278846" y="173446"/>
            <a:chExt cx="3723995" cy="3418613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8B61259-6C4A-0D99-2292-7C78C2EC6E16}"/>
              </a:ext>
            </a:extLst>
          </p:cNvPr>
          <p:cNvGrpSpPr/>
          <p:nvPr/>
        </p:nvGrpSpPr>
        <p:grpSpPr>
          <a:xfrm>
            <a:off x="7244922" y="3891634"/>
            <a:ext cx="2057038" cy="1975524"/>
            <a:chOff x="8738781" y="3839941"/>
            <a:chExt cx="2057038" cy="1975524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BFE39415-0C99-9CF3-7BD4-223A6E766AC4}"/>
                </a:ext>
              </a:extLst>
            </p:cNvPr>
            <p:cNvGrpSpPr/>
            <p:nvPr/>
          </p:nvGrpSpPr>
          <p:grpSpPr>
            <a:xfrm>
              <a:off x="8738781" y="3839941"/>
              <a:ext cx="2057038" cy="1975524"/>
              <a:chOff x="8738781" y="3839941"/>
              <a:chExt cx="2057038" cy="1975524"/>
            </a:xfrm>
          </p:grpSpPr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8C05B421-5443-6A06-FE42-F26AC0CB665F}"/>
                  </a:ext>
                </a:extLst>
              </p:cNvPr>
              <p:cNvGrpSpPr/>
              <p:nvPr/>
            </p:nvGrpSpPr>
            <p:grpSpPr>
              <a:xfrm>
                <a:off x="8738781" y="3839941"/>
                <a:ext cx="2057038" cy="1975524"/>
                <a:chOff x="5424610" y="4695347"/>
                <a:chExt cx="1185740" cy="1138753"/>
              </a:xfrm>
            </p:grpSpPr>
            <p:pic>
              <p:nvPicPr>
                <p:cNvPr id="32" name="Graphique 31" descr="Épingle avec un remplissage uni">
                  <a:extLst>
                    <a:ext uri="{FF2B5EF4-FFF2-40B4-BE49-F238E27FC236}">
                      <a16:creationId xmlns:a16="http://schemas.microsoft.com/office/drawing/2014/main" id="{2A28674A-D080-FA8A-CE11-31CCAEF71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424610" y="4695347"/>
                  <a:ext cx="1185740" cy="1138753"/>
                </a:xfrm>
                <a:prstGeom prst="rect">
                  <a:avLst/>
                </a:prstGeom>
              </p:spPr>
            </p:pic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DB988EB8-C879-0DE1-AE3D-7716F38AC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194" y="5384727"/>
                  <a:ext cx="159544" cy="14929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B75F72E7-3035-DD4D-AFB4-F06917549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1650" y="4733925"/>
                <a:ext cx="461963" cy="42535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09C89A1-DDB3-4688-0629-FF31E6418CA4}"/>
                </a:ext>
              </a:extLst>
            </p:cNvPr>
            <p:cNvCxnSpPr>
              <a:cxnSpLocks/>
            </p:cNvCxnSpPr>
            <p:nvPr/>
          </p:nvCxnSpPr>
          <p:spPr>
            <a:xfrm>
              <a:off x="9853613" y="4398169"/>
              <a:ext cx="361950" cy="33575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A51F401-5065-5941-EF37-C3F1DD887262}"/>
              </a:ext>
            </a:extLst>
          </p:cNvPr>
          <p:cNvGrpSpPr/>
          <p:nvPr/>
        </p:nvGrpSpPr>
        <p:grpSpPr>
          <a:xfrm>
            <a:off x="9520244" y="4010534"/>
            <a:ext cx="2057038" cy="1975524"/>
            <a:chOff x="9520244" y="4010534"/>
            <a:chExt cx="2057038" cy="1975524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F0CD381-5013-5291-1AB8-3F734FCFDA28}"/>
                </a:ext>
              </a:extLst>
            </p:cNvPr>
            <p:cNvGrpSpPr/>
            <p:nvPr/>
          </p:nvGrpSpPr>
          <p:grpSpPr>
            <a:xfrm>
              <a:off x="9520244" y="4010534"/>
              <a:ext cx="2057038" cy="1975524"/>
              <a:chOff x="8738781" y="3839941"/>
              <a:chExt cx="2057038" cy="1975524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61AE95F2-D728-97F5-DB82-800A2899ADBD}"/>
                  </a:ext>
                </a:extLst>
              </p:cNvPr>
              <p:cNvGrpSpPr/>
              <p:nvPr/>
            </p:nvGrpSpPr>
            <p:grpSpPr>
              <a:xfrm>
                <a:off x="8738781" y="3839941"/>
                <a:ext cx="2057038" cy="1975524"/>
                <a:chOff x="8738781" y="3839941"/>
                <a:chExt cx="2057038" cy="1975524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30671D76-A8F8-D31D-4DF9-5E46BB275D66}"/>
                    </a:ext>
                  </a:extLst>
                </p:cNvPr>
                <p:cNvGrpSpPr/>
                <p:nvPr/>
              </p:nvGrpSpPr>
              <p:grpSpPr>
                <a:xfrm>
                  <a:off x="8738781" y="3839941"/>
                  <a:ext cx="2057038" cy="1975524"/>
                  <a:chOff x="5424610" y="4695347"/>
                  <a:chExt cx="1185740" cy="1138753"/>
                </a:xfrm>
              </p:grpSpPr>
              <p:pic>
                <p:nvPicPr>
                  <p:cNvPr id="12" name="Graphique 11" descr="Épingle avec un remplissage uni">
                    <a:extLst>
                      <a:ext uri="{FF2B5EF4-FFF2-40B4-BE49-F238E27FC236}">
                        <a16:creationId xmlns:a16="http://schemas.microsoft.com/office/drawing/2014/main" id="{2F2F6C49-3C48-20F9-B815-661FF64F05A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424610" y="4695347"/>
                    <a:ext cx="1185740" cy="1138753"/>
                  </a:xfrm>
                  <a:prstGeom prst="rect">
                    <a:avLst/>
                  </a:prstGeom>
                </p:spPr>
              </p:pic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62B614ED-AB2E-605A-B681-B5CE815E19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41194" y="5384727"/>
                    <a:ext cx="159544" cy="149298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FFE2E0B8-A7FF-E8A7-8663-51D4E6923A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91650" y="4733925"/>
                  <a:ext cx="461963" cy="425357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B3B24AB5-834F-01CC-4D7E-E086DA5F4E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53613" y="4398169"/>
                <a:ext cx="361950" cy="33575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C986E8-A64A-A292-D2BC-66F56EA33301}"/>
                </a:ext>
              </a:extLst>
            </p:cNvPr>
            <p:cNvSpPr/>
            <p:nvPr/>
          </p:nvSpPr>
          <p:spPr>
            <a:xfrm rot="15159515">
              <a:off x="9742623" y="4871346"/>
              <a:ext cx="1617727" cy="249211"/>
            </a:xfrm>
            <a:prstGeom prst="rect">
              <a:avLst/>
            </a:prstGeom>
            <a:solidFill>
              <a:schemeClr val="tx1"/>
            </a:solidFill>
            <a:ln w="149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  <a:solidFill>
            <a:schemeClr val="tx1"/>
          </a:solidFill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grpFill/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grpFill/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EC34718-C941-A70D-4885-CE4592D1BB07}"/>
              </a:ext>
            </a:extLst>
          </p:cNvPr>
          <p:cNvGrpSpPr/>
          <p:nvPr/>
        </p:nvGrpSpPr>
        <p:grpSpPr>
          <a:xfrm>
            <a:off x="5990179" y="-241292"/>
            <a:ext cx="3362583" cy="3362583"/>
            <a:chOff x="5990179" y="-241292"/>
            <a:chExt cx="3362583" cy="33625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61E646-ADBF-E747-0F9F-6CF4D944A173}"/>
                </a:ext>
              </a:extLst>
            </p:cNvPr>
            <p:cNvSpPr/>
            <p:nvPr/>
          </p:nvSpPr>
          <p:spPr>
            <a:xfrm>
              <a:off x="6420465" y="511277"/>
              <a:ext cx="2526890" cy="1953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25" name="Graphique 24" descr="Image avec un remplissage uni">
              <a:extLst>
                <a:ext uri="{FF2B5EF4-FFF2-40B4-BE49-F238E27FC236}">
                  <a16:creationId xmlns:a16="http://schemas.microsoft.com/office/drawing/2014/main" id="{1FB6A532-84C6-9C0B-B58D-C897F76D4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90179" y="-241292"/>
              <a:ext cx="3362583" cy="3362583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C5317B7-4F11-5658-84E1-CFF5A5C7BC8A}"/>
              </a:ext>
            </a:extLst>
          </p:cNvPr>
          <p:cNvGrpSpPr/>
          <p:nvPr/>
        </p:nvGrpSpPr>
        <p:grpSpPr>
          <a:xfrm>
            <a:off x="567617" y="3883742"/>
            <a:ext cx="2593816" cy="2503700"/>
            <a:chOff x="1661650" y="3480619"/>
            <a:chExt cx="2593816" cy="250370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422858D9-5D87-ECC3-D2BF-E22DBF584760}"/>
                </a:ext>
              </a:extLst>
            </p:cNvPr>
            <p:cNvSpPr/>
            <p:nvPr/>
          </p:nvSpPr>
          <p:spPr>
            <a:xfrm>
              <a:off x="2299797" y="3480619"/>
              <a:ext cx="1317523" cy="1969241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2ED7F-23DF-0070-B95E-F710481BCDE9}"/>
                </a:ext>
              </a:extLst>
            </p:cNvPr>
            <p:cNvSpPr/>
            <p:nvPr/>
          </p:nvSpPr>
          <p:spPr>
            <a:xfrm>
              <a:off x="1661651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6E0A4-3B5D-611F-D242-FB368937EDE9}"/>
                </a:ext>
              </a:extLst>
            </p:cNvPr>
            <p:cNvSpPr/>
            <p:nvPr/>
          </p:nvSpPr>
          <p:spPr>
            <a:xfrm>
              <a:off x="3858370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3198B2-4107-9798-43FA-CA6F592EB2EC}"/>
                </a:ext>
              </a:extLst>
            </p:cNvPr>
            <p:cNvSpPr/>
            <p:nvPr/>
          </p:nvSpPr>
          <p:spPr>
            <a:xfrm rot="5400000">
              <a:off x="2760010" y="4488863"/>
              <a:ext cx="397096" cy="2593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8AC6DAD-98B0-FEC1-2454-6EA9F6C3E70F}"/>
              </a:ext>
            </a:extLst>
          </p:cNvPr>
          <p:cNvGrpSpPr/>
          <p:nvPr/>
        </p:nvGrpSpPr>
        <p:grpSpPr>
          <a:xfrm>
            <a:off x="5810335" y="5056937"/>
            <a:ext cx="3382172" cy="796046"/>
            <a:chOff x="5043535" y="4279900"/>
            <a:chExt cx="3382172" cy="796046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19AA4D29-A0C3-1C3C-7DA5-070C91D5B3A9}"/>
                </a:ext>
              </a:extLst>
            </p:cNvPr>
            <p:cNvSpPr/>
            <p:nvPr/>
          </p:nvSpPr>
          <p:spPr>
            <a:xfrm>
              <a:off x="5043535" y="4279900"/>
              <a:ext cx="796046" cy="796046"/>
            </a:xfrm>
            <a:prstGeom prst="ellipse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67B23F0-54BB-5BAF-38CB-9B79D846CFFC}"/>
                </a:ext>
              </a:extLst>
            </p:cNvPr>
            <p:cNvSpPr/>
            <p:nvPr/>
          </p:nvSpPr>
          <p:spPr>
            <a:xfrm>
              <a:off x="6336598" y="4279900"/>
              <a:ext cx="796046" cy="796046"/>
            </a:xfrm>
            <a:prstGeom prst="ellipse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B73E2AFE-3CAA-4993-5DC5-F17478AB2E0E}"/>
                </a:ext>
              </a:extLst>
            </p:cNvPr>
            <p:cNvSpPr/>
            <p:nvPr/>
          </p:nvSpPr>
          <p:spPr>
            <a:xfrm>
              <a:off x="7629661" y="4279900"/>
              <a:ext cx="796046" cy="796046"/>
            </a:xfrm>
            <a:prstGeom prst="ellipse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5298BF-B8C5-CDB1-5921-938C6A414B77}"/>
              </a:ext>
            </a:extLst>
          </p:cNvPr>
          <p:cNvGrpSpPr/>
          <p:nvPr/>
        </p:nvGrpSpPr>
        <p:grpSpPr>
          <a:xfrm>
            <a:off x="4613303" y="378718"/>
            <a:ext cx="3104786" cy="3162299"/>
            <a:chOff x="8531458" y="378718"/>
            <a:chExt cx="3104786" cy="316229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3329294-9E3A-9EDD-0B07-EC46E7E1A943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6310B4E-0DA7-528B-6E32-7332710EF47B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0E6EA-7C0C-AEFB-EF82-92268F1B6078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XLSX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E7921C8-1FDE-AF2D-D3F6-478D8F50D060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9EE9F6-1FB6-763E-1763-7CA942A19D21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F6C1DB-E33B-3099-BAC0-8DD2D3666B68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57C7D8-22D5-AB53-09F8-5BEF38EDA6FF}"/>
              </a:ext>
            </a:extLst>
          </p:cNvPr>
          <p:cNvGrpSpPr/>
          <p:nvPr/>
        </p:nvGrpSpPr>
        <p:grpSpPr>
          <a:xfrm>
            <a:off x="397256" y="458766"/>
            <a:ext cx="2330552" cy="1966451"/>
            <a:chOff x="732643" y="4401502"/>
            <a:chExt cx="2330552" cy="1966451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F3A5539B-E739-D6F1-9935-0D86A5C4B7C4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A8EF1A6-02C0-A676-604D-0F953528D0B0}"/>
                </a:ext>
              </a:extLst>
            </p:cNvPr>
            <p:cNvSpPr/>
            <p:nvPr/>
          </p:nvSpPr>
          <p:spPr>
            <a:xfrm>
              <a:off x="732643" y="4401502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2C24A1-7BCF-E4E1-E07B-661CB7455E02}"/>
                </a:ext>
              </a:extLst>
            </p:cNvPr>
            <p:cNvSpPr/>
            <p:nvPr/>
          </p:nvSpPr>
          <p:spPr>
            <a:xfrm>
              <a:off x="2682093" y="4545650"/>
              <a:ext cx="212707" cy="21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BE9A53-161E-844C-91D1-9E0ABF4F8855}"/>
                </a:ext>
              </a:extLst>
            </p:cNvPr>
            <p:cNvSpPr/>
            <p:nvPr/>
          </p:nvSpPr>
          <p:spPr>
            <a:xfrm>
              <a:off x="2344924" y="4545650"/>
              <a:ext cx="212707" cy="2127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7109336-1C79-7AA7-F073-F45A7A937B44}"/>
              </a:ext>
            </a:extLst>
          </p:cNvPr>
          <p:cNvGrpSpPr/>
          <p:nvPr/>
        </p:nvGrpSpPr>
        <p:grpSpPr>
          <a:xfrm>
            <a:off x="397256" y="4428171"/>
            <a:ext cx="2330552" cy="1966451"/>
            <a:chOff x="732643" y="4401502"/>
            <a:chExt cx="2330552" cy="1966451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72866F62-26B6-2053-D709-5FD0718191AF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4CC55636-CA95-C18D-D254-C430647AAC24}"/>
                </a:ext>
              </a:extLst>
            </p:cNvPr>
            <p:cNvSpPr/>
            <p:nvPr/>
          </p:nvSpPr>
          <p:spPr>
            <a:xfrm>
              <a:off x="732643" y="4401502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687F31A-6CFB-E1EC-F173-734E733A80D2}"/>
              </a:ext>
            </a:extLst>
          </p:cNvPr>
          <p:cNvGrpSpPr/>
          <p:nvPr/>
        </p:nvGrpSpPr>
        <p:grpSpPr>
          <a:xfrm>
            <a:off x="3260254" y="4441952"/>
            <a:ext cx="2330552" cy="1966451"/>
            <a:chOff x="732643" y="4401502"/>
            <a:chExt cx="2330552" cy="1966451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78038A49-BBA2-1527-C04C-0840F9009E6A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63C1435-67DE-D2E4-B5DF-13EE9009DCB7}"/>
                </a:ext>
              </a:extLst>
            </p:cNvPr>
            <p:cNvSpPr/>
            <p:nvPr/>
          </p:nvSpPr>
          <p:spPr>
            <a:xfrm>
              <a:off x="732643" y="5866948"/>
              <a:ext cx="2330552" cy="501005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F9CBF68F-7B92-4D12-24CC-A3A3B18346C6}"/>
              </a:ext>
            </a:extLst>
          </p:cNvPr>
          <p:cNvGrpSpPr/>
          <p:nvPr/>
        </p:nvGrpSpPr>
        <p:grpSpPr>
          <a:xfrm>
            <a:off x="6079928" y="4441951"/>
            <a:ext cx="2330553" cy="1966452"/>
            <a:chOff x="732642" y="4401501"/>
            <a:chExt cx="2330553" cy="1966452"/>
          </a:xfrm>
        </p:grpSpPr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F7938B89-61FC-5120-65E4-6F782AAA316D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B8886DF8-443B-7282-9A75-D673B5E76555}"/>
                </a:ext>
              </a:extLst>
            </p:cNvPr>
            <p:cNvSpPr/>
            <p:nvPr/>
          </p:nvSpPr>
          <p:spPr>
            <a:xfrm>
              <a:off x="732642" y="4401501"/>
              <a:ext cx="521267" cy="196645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B9D13D1-BCE4-C7BF-C633-60632C00D164}"/>
              </a:ext>
            </a:extLst>
          </p:cNvPr>
          <p:cNvGrpSpPr/>
          <p:nvPr/>
        </p:nvGrpSpPr>
        <p:grpSpPr>
          <a:xfrm>
            <a:off x="8832808" y="4432784"/>
            <a:ext cx="2330552" cy="1966451"/>
            <a:chOff x="732643" y="4401502"/>
            <a:chExt cx="2330552" cy="1966451"/>
          </a:xfrm>
        </p:grpSpPr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B3F952B4-A230-A9A5-1767-A4C96F229CB4}"/>
                </a:ext>
              </a:extLst>
            </p:cNvPr>
            <p:cNvSpPr/>
            <p:nvPr/>
          </p:nvSpPr>
          <p:spPr>
            <a:xfrm>
              <a:off x="732643" y="4401502"/>
              <a:ext cx="2330552" cy="1966451"/>
            </a:xfrm>
            <a:prstGeom prst="roundRect">
              <a:avLst>
                <a:gd name="adj" fmla="val 0"/>
              </a:avLst>
            </a:prstGeom>
            <a:noFill/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 : coins arrondis 54">
              <a:extLst>
                <a:ext uri="{FF2B5EF4-FFF2-40B4-BE49-F238E27FC236}">
                  <a16:creationId xmlns:a16="http://schemas.microsoft.com/office/drawing/2014/main" id="{D5915698-0D9B-41F4-C6DB-71854BCEBAB4}"/>
                </a:ext>
              </a:extLst>
            </p:cNvPr>
            <p:cNvSpPr/>
            <p:nvPr/>
          </p:nvSpPr>
          <p:spPr>
            <a:xfrm>
              <a:off x="2541929" y="4410669"/>
              <a:ext cx="521266" cy="1952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61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>
            <a:extLst>
              <a:ext uri="{FF2B5EF4-FFF2-40B4-BE49-F238E27FC236}">
                <a16:creationId xmlns:a16="http://schemas.microsoft.com/office/drawing/2014/main" id="{037151EF-1148-E64C-960B-4795C52F0D44}"/>
              </a:ext>
            </a:extLst>
          </p:cNvPr>
          <p:cNvGrpSpPr/>
          <p:nvPr/>
        </p:nvGrpSpPr>
        <p:grpSpPr>
          <a:xfrm>
            <a:off x="211003" y="237163"/>
            <a:ext cx="2111604" cy="2124172"/>
            <a:chOff x="1140643" y="641023"/>
            <a:chExt cx="2111604" cy="2124172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320BDABD-FF33-53AD-CA18-DD41782A45F0}"/>
                </a:ext>
              </a:extLst>
            </p:cNvPr>
            <p:cNvSpPr/>
            <p:nvPr/>
          </p:nvSpPr>
          <p:spPr>
            <a:xfrm>
              <a:off x="1140643" y="641023"/>
              <a:ext cx="1055802" cy="537328"/>
            </a:xfrm>
            <a:prstGeom prst="roundRect">
              <a:avLst/>
            </a:prstGeom>
            <a:solidFill>
              <a:srgbClr val="8FAADC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36F4F41-1557-A4C4-EF3C-E0D89D7EC55D}"/>
                </a:ext>
              </a:extLst>
            </p:cNvPr>
            <p:cNvSpPr/>
            <p:nvPr/>
          </p:nvSpPr>
          <p:spPr>
            <a:xfrm>
              <a:off x="2196445" y="1415590"/>
              <a:ext cx="1055802" cy="537328"/>
            </a:xfrm>
            <a:prstGeom prst="roundRect">
              <a:avLst/>
            </a:prstGeom>
            <a:solidFill>
              <a:srgbClr val="ABD190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C260735A-3A6A-4A61-B479-61D280801E28}"/>
                </a:ext>
              </a:extLst>
            </p:cNvPr>
            <p:cNvSpPr/>
            <p:nvPr/>
          </p:nvSpPr>
          <p:spPr>
            <a:xfrm>
              <a:off x="2196445" y="2227867"/>
              <a:ext cx="1055802" cy="537328"/>
            </a:xfrm>
            <a:prstGeom prst="roundRect">
              <a:avLst/>
            </a:prstGeom>
            <a:solidFill>
              <a:srgbClr val="8FAADC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5CED3E5-AEB8-7D66-6AA6-0DD2DAFDFA80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44" y="1318260"/>
              <a:ext cx="0" cy="1178271"/>
            </a:xfrm>
            <a:prstGeom prst="line">
              <a:avLst/>
            </a:prstGeom>
            <a:ln w="1524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403A51BD-AF70-FDD5-1455-E5458E89CF02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44" y="2496531"/>
              <a:ext cx="350756" cy="0"/>
            </a:xfrm>
            <a:prstGeom prst="line">
              <a:avLst/>
            </a:prstGeom>
            <a:ln w="1524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81BCBDC9-0ECD-4FCA-BF73-214A0DBF25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8544" y="1684254"/>
              <a:ext cx="350756" cy="0"/>
            </a:xfrm>
            <a:prstGeom prst="line">
              <a:avLst/>
            </a:prstGeom>
            <a:ln w="1524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B9A4F7D8-EC59-54DC-5C60-A28B3E1F3AB4}"/>
              </a:ext>
            </a:extLst>
          </p:cNvPr>
          <p:cNvGrpSpPr/>
          <p:nvPr/>
        </p:nvGrpSpPr>
        <p:grpSpPr>
          <a:xfrm>
            <a:off x="914282" y="3036092"/>
            <a:ext cx="3363501" cy="2577850"/>
            <a:chOff x="1654194" y="3932581"/>
            <a:chExt cx="3363501" cy="2577850"/>
          </a:xfrm>
        </p:grpSpPr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5E2BE92A-8E9A-DAFD-DE60-D72E5617D0D1}"/>
                </a:ext>
              </a:extLst>
            </p:cNvPr>
            <p:cNvGrpSpPr/>
            <p:nvPr/>
          </p:nvGrpSpPr>
          <p:grpSpPr>
            <a:xfrm>
              <a:off x="2263999" y="4318709"/>
              <a:ext cx="2538036" cy="1710311"/>
              <a:chOff x="2141221" y="3174801"/>
              <a:chExt cx="2514944" cy="1954496"/>
            </a:xfrm>
          </p:grpSpPr>
          <p:cxnSp>
            <p:nvCxnSpPr>
              <p:cNvPr id="136" name="Connecteur droit 135">
                <a:extLst>
                  <a:ext uri="{FF2B5EF4-FFF2-40B4-BE49-F238E27FC236}">
                    <a16:creationId xmlns:a16="http://schemas.microsoft.com/office/drawing/2014/main" id="{DB9CB8E3-7C75-6CA6-EC8B-EFC8F1D17D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5662" y="3434111"/>
                <a:ext cx="846253" cy="1581241"/>
              </a:xfrm>
              <a:prstGeom prst="line">
                <a:avLst/>
              </a:prstGeom>
              <a:ln w="1682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>
                <a:extLst>
                  <a:ext uri="{FF2B5EF4-FFF2-40B4-BE49-F238E27FC236}">
                    <a16:creationId xmlns:a16="http://schemas.microsoft.com/office/drawing/2014/main" id="{45286D05-A1E2-DC48-EB35-FE0CDD29AA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1221" y="5015353"/>
                <a:ext cx="794441" cy="113944"/>
              </a:xfrm>
              <a:prstGeom prst="line">
                <a:avLst/>
              </a:prstGeom>
              <a:ln w="1682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79FBFEEB-0159-79CA-7C18-874D29FE2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1914" y="3174801"/>
                <a:ext cx="874251" cy="259310"/>
              </a:xfrm>
              <a:prstGeom prst="line">
                <a:avLst/>
              </a:prstGeom>
              <a:ln w="168275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77DD1A81-E5A4-539D-7782-BB96FEC1F3E1}"/>
                </a:ext>
              </a:extLst>
            </p:cNvPr>
            <p:cNvGrpSpPr/>
            <p:nvPr/>
          </p:nvGrpSpPr>
          <p:grpSpPr>
            <a:xfrm>
              <a:off x="2249872" y="5293034"/>
              <a:ext cx="2552995" cy="429104"/>
              <a:chOff x="2141221" y="4722264"/>
              <a:chExt cx="2529766" cy="490368"/>
            </a:xfrm>
          </p:grpSpPr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79555A48-8219-5F48-3E39-8090B9401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1221" y="5015353"/>
                <a:ext cx="794441" cy="113944"/>
              </a:xfrm>
              <a:prstGeom prst="line">
                <a:avLst/>
              </a:prstGeom>
              <a:ln w="168275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42FF8CF4-D379-FA50-8D2A-EC646B59C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5662" y="4722264"/>
                <a:ext cx="600478" cy="293089"/>
              </a:xfrm>
              <a:prstGeom prst="line">
                <a:avLst/>
              </a:prstGeom>
              <a:ln w="168275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>
                <a:extLst>
                  <a:ext uri="{FF2B5EF4-FFF2-40B4-BE49-F238E27FC236}">
                    <a16:creationId xmlns:a16="http://schemas.microsoft.com/office/drawing/2014/main" id="{B1BD3546-9FBB-C0FB-930F-86A69E3530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141" y="4722264"/>
                <a:ext cx="1134846" cy="490368"/>
              </a:xfrm>
              <a:prstGeom prst="line">
                <a:avLst/>
              </a:prstGeom>
              <a:ln w="168275" cap="rnd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86366F42-ED49-611B-E812-D01F9585C3EA}"/>
                </a:ext>
              </a:extLst>
            </p:cNvPr>
            <p:cNvGrpSpPr/>
            <p:nvPr/>
          </p:nvGrpSpPr>
          <p:grpSpPr>
            <a:xfrm>
              <a:off x="2183458" y="4546655"/>
              <a:ext cx="2710635" cy="830580"/>
              <a:chOff x="2141220" y="4450080"/>
              <a:chExt cx="2710635" cy="830580"/>
            </a:xfrm>
          </p:grpSpPr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190C21B6-8AE1-4AE5-3799-A0386782B4AA}"/>
                  </a:ext>
                </a:extLst>
              </p:cNvPr>
              <p:cNvCxnSpPr/>
              <p:nvPr/>
            </p:nvCxnSpPr>
            <p:spPr>
              <a:xfrm flipV="1">
                <a:off x="2141220" y="4450080"/>
                <a:ext cx="944880" cy="830580"/>
              </a:xfrm>
              <a:prstGeom prst="line">
                <a:avLst/>
              </a:prstGeom>
              <a:ln w="168275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89976F1A-D376-B4D5-85EF-6171459026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86100" y="4450080"/>
                <a:ext cx="925716" cy="594360"/>
              </a:xfrm>
              <a:prstGeom prst="line">
                <a:avLst/>
              </a:prstGeom>
              <a:ln w="168275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86A876F7-C436-F136-7C68-71C4230E3B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0980" y="4798274"/>
                <a:ext cx="820875" cy="246166"/>
              </a:xfrm>
              <a:prstGeom prst="line">
                <a:avLst/>
              </a:prstGeom>
              <a:ln w="168275" cap="rnd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" name="Flèche : bas 143">
              <a:extLst>
                <a:ext uri="{FF2B5EF4-FFF2-40B4-BE49-F238E27FC236}">
                  <a16:creationId xmlns:a16="http://schemas.microsoft.com/office/drawing/2014/main" id="{29DD852A-E019-7C03-2625-0EE810A208A4}"/>
                </a:ext>
              </a:extLst>
            </p:cNvPr>
            <p:cNvSpPr/>
            <p:nvPr/>
          </p:nvSpPr>
          <p:spPr>
            <a:xfrm rot="10800000">
              <a:off x="1654194" y="3932581"/>
              <a:ext cx="423867" cy="2416865"/>
            </a:xfrm>
            <a:prstGeom prst="downArrow">
              <a:avLst>
                <a:gd name="adj1" fmla="val 50000"/>
                <a:gd name="adj2" fmla="val 63809"/>
              </a:avLst>
            </a:prstGeom>
            <a:solidFill>
              <a:schemeClr val="tx1">
                <a:lumMod val="85000"/>
                <a:lumOff val="15000"/>
              </a:schemeClr>
            </a:solidFill>
            <a:ln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45" name="Flèche : bas 144">
              <a:extLst>
                <a:ext uri="{FF2B5EF4-FFF2-40B4-BE49-F238E27FC236}">
                  <a16:creationId xmlns:a16="http://schemas.microsoft.com/office/drawing/2014/main" id="{56664A3A-6616-2D4F-83B5-57C8BBE93847}"/>
                </a:ext>
              </a:extLst>
            </p:cNvPr>
            <p:cNvSpPr/>
            <p:nvPr/>
          </p:nvSpPr>
          <p:spPr>
            <a:xfrm rot="16200000">
              <a:off x="3178216" y="4670952"/>
              <a:ext cx="429103" cy="3249855"/>
            </a:xfrm>
            <a:prstGeom prst="downArrow">
              <a:avLst>
                <a:gd name="adj1" fmla="val 50000"/>
                <a:gd name="adj2" fmla="val 55130"/>
              </a:avLst>
            </a:prstGeom>
            <a:solidFill>
              <a:schemeClr val="tx1">
                <a:lumMod val="85000"/>
                <a:lumOff val="15000"/>
              </a:schemeClr>
            </a:solidFill>
            <a:ln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03AE88D-C269-2775-0738-BF4B087416E6}"/>
              </a:ext>
            </a:extLst>
          </p:cNvPr>
          <p:cNvGrpSpPr/>
          <p:nvPr/>
        </p:nvGrpSpPr>
        <p:grpSpPr>
          <a:xfrm>
            <a:off x="3358606" y="289140"/>
            <a:ext cx="1762622" cy="1982508"/>
            <a:chOff x="4579620" y="378827"/>
            <a:chExt cx="2545082" cy="286258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0847B5F-97E2-7942-3DE0-B0A0782F49B2}"/>
                </a:ext>
              </a:extLst>
            </p:cNvPr>
            <p:cNvSpPr/>
            <p:nvPr/>
          </p:nvSpPr>
          <p:spPr>
            <a:xfrm>
              <a:off x="4579620" y="696327"/>
              <a:ext cx="2545080" cy="2545080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E210A78D-28A9-1E6C-C50E-E94997FD53FA}"/>
                </a:ext>
              </a:extLst>
            </p:cNvPr>
            <p:cNvSpPr/>
            <p:nvPr/>
          </p:nvSpPr>
          <p:spPr>
            <a:xfrm>
              <a:off x="5697403" y="1814110"/>
              <a:ext cx="309513" cy="30951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A3BF0406-6673-BC28-B74B-A4E2CF35F82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852159" y="914400"/>
              <a:ext cx="1" cy="8997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847CBA0D-DEC7-5E51-6F43-A32C3538068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5852160" y="696327"/>
              <a:ext cx="0" cy="2545079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B4F90E2-B34E-A27B-516A-84F22872968C}"/>
                </a:ext>
              </a:extLst>
            </p:cNvPr>
            <p:cNvCxnSpPr>
              <a:cxnSpLocks/>
              <a:stCxn id="18" idx="5"/>
              <a:endCxn id="18" idx="1"/>
            </p:cNvCxnSpPr>
            <p:nvPr/>
          </p:nvCxnSpPr>
          <p:spPr>
            <a:xfrm flipH="1" flipV="1">
              <a:off x="4952338" y="1069045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D9CA6F16-A2F2-3A8B-A0BA-E78FF138BA40}"/>
                </a:ext>
              </a:extLst>
            </p:cNvPr>
            <p:cNvCxnSpPr>
              <a:cxnSpLocks/>
              <a:stCxn id="18" idx="6"/>
              <a:endCxn id="18" idx="2"/>
            </p:cNvCxnSpPr>
            <p:nvPr/>
          </p:nvCxnSpPr>
          <p:spPr>
            <a:xfrm flipH="1">
              <a:off x="4579620" y="1968867"/>
              <a:ext cx="2545080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DF7C066-12CF-1DE5-B8CD-1C49B8A63945}"/>
                </a:ext>
              </a:extLst>
            </p:cNvPr>
            <p:cNvCxnSpPr>
              <a:cxnSpLocks/>
              <a:stCxn id="18" idx="7"/>
              <a:endCxn id="18" idx="3"/>
            </p:cNvCxnSpPr>
            <p:nvPr/>
          </p:nvCxnSpPr>
          <p:spPr>
            <a:xfrm flipH="1">
              <a:off x="4952338" y="1069045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C593E14-B226-C800-9664-ECC65B685F1A}"/>
                </a:ext>
              </a:extLst>
            </p:cNvPr>
            <p:cNvCxnSpPr>
              <a:cxnSpLocks/>
            </p:cNvCxnSpPr>
            <p:nvPr/>
          </p:nvCxnSpPr>
          <p:spPr>
            <a:xfrm rot="900000" flipV="1">
              <a:off x="5852160" y="696215"/>
              <a:ext cx="0" cy="2545079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F0E824B-61F7-18E1-5C6B-BDE379DB2ACF}"/>
                </a:ext>
              </a:extLst>
            </p:cNvPr>
            <p:cNvCxnSpPr>
              <a:cxnSpLocks/>
            </p:cNvCxnSpPr>
            <p:nvPr/>
          </p:nvCxnSpPr>
          <p:spPr>
            <a:xfrm rot="900000" flipH="1" flipV="1">
              <a:off x="4952338" y="1068933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1E7FD6E1-22CF-2E50-B765-28798A7E07DD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4579620" y="1968755"/>
              <a:ext cx="2545080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36BE5A5-22FF-03E1-972B-FC5D14FB68F4}"/>
                </a:ext>
              </a:extLst>
            </p:cNvPr>
            <p:cNvCxnSpPr>
              <a:cxnSpLocks/>
            </p:cNvCxnSpPr>
            <p:nvPr/>
          </p:nvCxnSpPr>
          <p:spPr>
            <a:xfrm rot="900000" flipH="1">
              <a:off x="4952338" y="1068933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9AE2E14-F656-7A63-FBC6-B90728EB99BA}"/>
                </a:ext>
              </a:extLst>
            </p:cNvPr>
            <p:cNvCxnSpPr>
              <a:cxnSpLocks/>
            </p:cNvCxnSpPr>
            <p:nvPr/>
          </p:nvCxnSpPr>
          <p:spPr>
            <a:xfrm rot="1800000" flipV="1">
              <a:off x="5852162" y="696216"/>
              <a:ext cx="0" cy="2545079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ECF9B88-88B2-F6A1-562A-BD939C49C687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4952340" y="1068934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68ED10A9-89EA-A752-2A5F-8FB7F846F502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4579622" y="1968756"/>
              <a:ext cx="2545080" cy="0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F475C15-39D8-4CE0-F7A8-D3F840B9E118}"/>
                </a:ext>
              </a:extLst>
            </p:cNvPr>
            <p:cNvCxnSpPr>
              <a:cxnSpLocks/>
            </p:cNvCxnSpPr>
            <p:nvPr/>
          </p:nvCxnSpPr>
          <p:spPr>
            <a:xfrm rot="1800000" flipH="1">
              <a:off x="4952340" y="1068934"/>
              <a:ext cx="1799644" cy="1799644"/>
            </a:xfrm>
            <a:prstGeom prst="lin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4B465B2-DAAF-0D10-A937-827ABF7E1AAE}"/>
                </a:ext>
              </a:extLst>
            </p:cNvPr>
            <p:cNvSpPr/>
            <p:nvPr/>
          </p:nvSpPr>
          <p:spPr>
            <a:xfrm>
              <a:off x="4952339" y="1068933"/>
              <a:ext cx="1822886" cy="182288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noFill/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361364BC-60C4-7087-2F49-9A947128F9F3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53" y="1179022"/>
              <a:ext cx="0" cy="788804"/>
            </a:xfrm>
            <a:prstGeom prst="line">
              <a:avLst/>
            </a:prstGeom>
            <a:ln w="1333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AE6378D5-6799-137E-38A0-93E8FC6FE90C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53" y="450850"/>
              <a:ext cx="0" cy="245477"/>
            </a:xfrm>
            <a:prstGeom prst="line">
              <a:avLst/>
            </a:prstGeom>
            <a:ln w="228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5B821ACE-C4D4-424E-6CA9-E52F207A9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9393" y="378827"/>
              <a:ext cx="495120" cy="0"/>
            </a:xfrm>
            <a:prstGeom prst="line">
              <a:avLst/>
            </a:prstGeom>
            <a:ln w="1873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26C4F1C-4407-B7ED-5515-B4FC14EEE210}"/>
                </a:ext>
              </a:extLst>
            </p:cNvPr>
            <p:cNvCxnSpPr>
              <a:cxnSpLocks/>
            </p:cNvCxnSpPr>
            <p:nvPr/>
          </p:nvCxnSpPr>
          <p:spPr>
            <a:xfrm rot="2400000" flipH="1">
              <a:off x="6623883" y="904309"/>
              <a:ext cx="351610" cy="0"/>
            </a:xfrm>
            <a:prstGeom prst="line">
              <a:avLst/>
            </a:prstGeom>
            <a:ln w="228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392139B8-5989-4721-117E-7DB6180E36FB}"/>
                </a:ext>
              </a:extLst>
            </p:cNvPr>
            <p:cNvCxnSpPr>
              <a:cxnSpLocks/>
            </p:cNvCxnSpPr>
            <p:nvPr/>
          </p:nvCxnSpPr>
          <p:spPr>
            <a:xfrm rot="-2400000" flipH="1">
              <a:off x="4778284" y="852427"/>
              <a:ext cx="351610" cy="0"/>
            </a:xfrm>
            <a:prstGeom prst="line">
              <a:avLst/>
            </a:prstGeom>
            <a:ln w="2286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3CB3D6C-0F8E-A030-AD50-A2FB612D0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6953" y="1598059"/>
              <a:ext cx="632380" cy="365488"/>
            </a:xfrm>
            <a:prstGeom prst="line">
              <a:avLst/>
            </a:prstGeom>
            <a:ln w="13335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864D0D5-28D8-B180-69BD-E2A451153C43}"/>
                </a:ext>
              </a:extLst>
            </p:cNvPr>
            <p:cNvSpPr/>
            <p:nvPr/>
          </p:nvSpPr>
          <p:spPr>
            <a:xfrm>
              <a:off x="5715618" y="1836071"/>
              <a:ext cx="262670" cy="26267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BCBA2907-EACF-71D5-8778-4D19F605346C}"/>
              </a:ext>
            </a:extLst>
          </p:cNvPr>
          <p:cNvGrpSpPr/>
          <p:nvPr/>
        </p:nvGrpSpPr>
        <p:grpSpPr>
          <a:xfrm>
            <a:off x="8696100" y="-175400"/>
            <a:ext cx="3159354" cy="4894095"/>
            <a:chOff x="5986431" y="1491165"/>
            <a:chExt cx="3159354" cy="4894095"/>
          </a:xfrm>
        </p:grpSpPr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10BE723F-34CB-B884-225C-52DC798968DD}"/>
                </a:ext>
              </a:extLst>
            </p:cNvPr>
            <p:cNvGrpSpPr/>
            <p:nvPr/>
          </p:nvGrpSpPr>
          <p:grpSpPr>
            <a:xfrm>
              <a:off x="5986431" y="1491165"/>
              <a:ext cx="3159354" cy="4894095"/>
              <a:chOff x="6523106" y="1765931"/>
              <a:chExt cx="2810878" cy="4354277"/>
            </a:xfrm>
          </p:grpSpPr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A2072CB2-6AA1-FF48-AB4F-DABC8ACC600F}"/>
                  </a:ext>
                </a:extLst>
              </p:cNvPr>
              <p:cNvSpPr/>
              <p:nvPr/>
            </p:nvSpPr>
            <p:spPr>
              <a:xfrm>
                <a:off x="6523106" y="1765931"/>
                <a:ext cx="2804012" cy="2804012"/>
              </a:xfrm>
              <a:prstGeom prst="arc">
                <a:avLst>
                  <a:gd name="adj1" fmla="val 2035339"/>
                  <a:gd name="adj2" fmla="val 8755019"/>
                </a:avLst>
              </a:prstGeom>
              <a:ln w="120650" cap="rnd">
                <a:solidFill>
                  <a:schemeClr val="tx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40A0BF04-EB0A-57FA-B54E-BB6F5E34FF76}"/>
                  </a:ext>
                </a:extLst>
              </p:cNvPr>
              <p:cNvSpPr/>
              <p:nvPr/>
            </p:nvSpPr>
            <p:spPr>
              <a:xfrm rot="10800000">
                <a:off x="6529972" y="3316196"/>
                <a:ext cx="2804012" cy="2804012"/>
              </a:xfrm>
              <a:prstGeom prst="arc">
                <a:avLst>
                  <a:gd name="adj1" fmla="val 2026710"/>
                  <a:gd name="adj2" fmla="val 8748065"/>
                </a:avLst>
              </a:prstGeom>
              <a:ln w="120650" cap="rnd">
                <a:solidFill>
                  <a:schemeClr val="tx1">
                    <a:lumMod val="85000"/>
                    <a:lumOff val="15000"/>
                  </a:scheme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0C0E2A0D-CF1B-C706-53CA-E051C04B2E5B}"/>
                </a:ext>
              </a:extLst>
            </p:cNvPr>
            <p:cNvGrpSpPr/>
            <p:nvPr/>
          </p:nvGrpSpPr>
          <p:grpSpPr>
            <a:xfrm>
              <a:off x="6942221" y="3315838"/>
              <a:ext cx="1247775" cy="1247775"/>
              <a:chOff x="6942221" y="3315838"/>
              <a:chExt cx="1247775" cy="1247775"/>
            </a:xfrm>
          </p:grpSpPr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AD6158BE-13A8-CDB8-60F5-600B5D253159}"/>
                  </a:ext>
                </a:extLst>
              </p:cNvPr>
              <p:cNvSpPr/>
              <p:nvPr/>
            </p:nvSpPr>
            <p:spPr>
              <a:xfrm>
                <a:off x="6942221" y="3315838"/>
                <a:ext cx="1247775" cy="1247775"/>
              </a:xfrm>
              <a:prstGeom prst="ellipse">
                <a:avLst/>
              </a:prstGeom>
              <a:solidFill>
                <a:srgbClr val="8FAADC"/>
              </a:solidFill>
              <a:ln w="1143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AE42FECB-6739-6BC6-96DC-C62F36BEC133}"/>
                  </a:ext>
                </a:extLst>
              </p:cNvPr>
              <p:cNvSpPr/>
              <p:nvPr/>
            </p:nvSpPr>
            <p:spPr>
              <a:xfrm>
                <a:off x="7343697" y="3725029"/>
                <a:ext cx="429392" cy="429392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143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F54DB141-C657-DC74-F0CA-BE3413C3C7DC}"/>
              </a:ext>
            </a:extLst>
          </p:cNvPr>
          <p:cNvGrpSpPr/>
          <p:nvPr/>
        </p:nvGrpSpPr>
        <p:grpSpPr>
          <a:xfrm>
            <a:off x="5379058" y="3848285"/>
            <a:ext cx="3423160" cy="2416866"/>
            <a:chOff x="4732021" y="3465534"/>
            <a:chExt cx="4427220" cy="312576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7DB5CEE-C74F-1494-2D75-3697DB6251A2}"/>
                </a:ext>
              </a:extLst>
            </p:cNvPr>
            <p:cNvSpPr/>
            <p:nvPr/>
          </p:nvSpPr>
          <p:spPr>
            <a:xfrm>
              <a:off x="4732021" y="3520440"/>
              <a:ext cx="4427220" cy="30708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31CE8F6F-9C94-C98A-8B44-59287BC7DA3F}"/>
                </a:ext>
              </a:extLst>
            </p:cNvPr>
            <p:cNvSpPr/>
            <p:nvPr/>
          </p:nvSpPr>
          <p:spPr>
            <a:xfrm>
              <a:off x="4732021" y="3465534"/>
              <a:ext cx="4427220" cy="3070860"/>
            </a:xfrm>
            <a:prstGeom prst="roundRect">
              <a:avLst>
                <a:gd name="adj" fmla="val 0"/>
              </a:avLst>
            </a:prstGeom>
            <a:noFill/>
            <a:ln w="190500">
              <a:solidFill>
                <a:srgbClr val="8FAADC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E93E2FEA-A730-DEF7-574D-6E5CDEACC351}"/>
                </a:ext>
              </a:extLst>
            </p:cNvPr>
            <p:cNvSpPr/>
            <p:nvPr/>
          </p:nvSpPr>
          <p:spPr>
            <a:xfrm>
              <a:off x="5182596" y="3791592"/>
              <a:ext cx="3526069" cy="1743735"/>
            </a:xfrm>
            <a:prstGeom prst="roundRect">
              <a:avLst/>
            </a:prstGeom>
            <a:solidFill>
              <a:srgbClr val="C9E2B8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65" name="Ellipse 164">
              <a:extLst>
                <a:ext uri="{FF2B5EF4-FFF2-40B4-BE49-F238E27FC236}">
                  <a16:creationId xmlns:a16="http://schemas.microsoft.com/office/drawing/2014/main" id="{74DCE8C1-97EF-4F94-F089-18B6F59E8847}"/>
                </a:ext>
              </a:extLst>
            </p:cNvPr>
            <p:cNvSpPr/>
            <p:nvPr/>
          </p:nvSpPr>
          <p:spPr>
            <a:xfrm>
              <a:off x="5218302" y="5802132"/>
              <a:ext cx="472909" cy="47290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BA6D0C56-FCDE-5E25-510D-FFA18B2BE0DE}"/>
                </a:ext>
              </a:extLst>
            </p:cNvPr>
            <p:cNvSpPr/>
            <p:nvPr/>
          </p:nvSpPr>
          <p:spPr>
            <a:xfrm>
              <a:off x="6715862" y="5799406"/>
              <a:ext cx="472909" cy="47290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342CC096-E104-8AA7-F1E7-D5C46634BC00}"/>
                </a:ext>
              </a:extLst>
            </p:cNvPr>
            <p:cNvSpPr/>
            <p:nvPr/>
          </p:nvSpPr>
          <p:spPr>
            <a:xfrm>
              <a:off x="8152931" y="5799407"/>
              <a:ext cx="472909" cy="472909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68" name="Forme libre : forme 167">
              <a:extLst>
                <a:ext uri="{FF2B5EF4-FFF2-40B4-BE49-F238E27FC236}">
                  <a16:creationId xmlns:a16="http://schemas.microsoft.com/office/drawing/2014/main" id="{54E60447-18D0-A6F2-4DE5-5D61C0CCA470}"/>
                </a:ext>
              </a:extLst>
            </p:cNvPr>
            <p:cNvSpPr/>
            <p:nvPr/>
          </p:nvSpPr>
          <p:spPr>
            <a:xfrm>
              <a:off x="5218302" y="4029524"/>
              <a:ext cx="3460878" cy="1228276"/>
            </a:xfrm>
            <a:custGeom>
              <a:avLst/>
              <a:gdLst>
                <a:gd name="connsiteX0" fmla="*/ 0 w 3500284"/>
                <a:gd name="connsiteY0" fmla="*/ 1239964 h 1426790"/>
                <a:gd name="connsiteX1" fmla="*/ 668593 w 3500284"/>
                <a:gd name="connsiteY1" fmla="*/ 1100 h 1426790"/>
                <a:gd name="connsiteX2" fmla="*/ 1297858 w 3500284"/>
                <a:gd name="connsiteY2" fmla="*/ 1426777 h 1426790"/>
                <a:gd name="connsiteX3" fmla="*/ 1887793 w 3500284"/>
                <a:gd name="connsiteY3" fmla="*/ 30596 h 1426790"/>
                <a:gd name="connsiteX4" fmla="*/ 2507226 w 3500284"/>
                <a:gd name="connsiteY4" fmla="*/ 1426777 h 1426790"/>
                <a:gd name="connsiteX5" fmla="*/ 2930013 w 3500284"/>
                <a:gd name="connsiteY5" fmla="*/ 60093 h 1426790"/>
                <a:gd name="connsiteX6" fmla="*/ 3500284 w 3500284"/>
                <a:gd name="connsiteY6" fmla="*/ 974493 h 1426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0284" h="1426790">
                  <a:moveTo>
                    <a:pt x="0" y="1239964"/>
                  </a:moveTo>
                  <a:cubicBezTo>
                    <a:pt x="226141" y="604964"/>
                    <a:pt x="452283" y="-30035"/>
                    <a:pt x="668593" y="1100"/>
                  </a:cubicBezTo>
                  <a:cubicBezTo>
                    <a:pt x="884903" y="32235"/>
                    <a:pt x="1094658" y="1421861"/>
                    <a:pt x="1297858" y="1426777"/>
                  </a:cubicBezTo>
                  <a:cubicBezTo>
                    <a:pt x="1501058" y="1431693"/>
                    <a:pt x="1686232" y="30596"/>
                    <a:pt x="1887793" y="30596"/>
                  </a:cubicBezTo>
                  <a:cubicBezTo>
                    <a:pt x="2089354" y="30596"/>
                    <a:pt x="2333523" y="1421861"/>
                    <a:pt x="2507226" y="1426777"/>
                  </a:cubicBezTo>
                  <a:cubicBezTo>
                    <a:pt x="2680929" y="1431693"/>
                    <a:pt x="2764503" y="135474"/>
                    <a:pt x="2930013" y="60093"/>
                  </a:cubicBezTo>
                  <a:cubicBezTo>
                    <a:pt x="3095523" y="-15288"/>
                    <a:pt x="3351162" y="825370"/>
                    <a:pt x="3500284" y="974493"/>
                  </a:cubicBezTo>
                </a:path>
              </a:pathLst>
            </a:custGeom>
            <a:noFill/>
            <a:ln w="12700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956498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15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8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46</cp:revision>
  <dcterms:created xsi:type="dcterms:W3CDTF">2025-01-18T08:02:18Z</dcterms:created>
  <dcterms:modified xsi:type="dcterms:W3CDTF">2025-05-30T18:34:17Z</dcterms:modified>
</cp:coreProperties>
</file>